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23.xml" ContentType="application/vnd.openxmlformats-officedocument.presentationml.slide+xml"/>
  <Override PartName="/ppt/slides/slide24.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5.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9"/>
  </p:notesMasterIdLst>
  <p:handoutMasterIdLst>
    <p:handoutMasterId r:id="rId30"/>
  </p:handoutMasterIdLst>
  <p:sldIdLst>
    <p:sldId id="350" r:id="rId5"/>
    <p:sldId id="315" r:id="rId6"/>
    <p:sldId id="353" r:id="rId7"/>
    <p:sldId id="257" r:id="rId8"/>
    <p:sldId id="317" r:id="rId9"/>
    <p:sldId id="310" r:id="rId10"/>
    <p:sldId id="333" r:id="rId11"/>
    <p:sldId id="334" r:id="rId12"/>
    <p:sldId id="349" r:id="rId13"/>
    <p:sldId id="335" r:id="rId14"/>
    <p:sldId id="324" r:id="rId15"/>
    <p:sldId id="332" r:id="rId16"/>
    <p:sldId id="320" r:id="rId17"/>
    <p:sldId id="316" r:id="rId18"/>
    <p:sldId id="354" r:id="rId19"/>
    <p:sldId id="342" r:id="rId20"/>
    <p:sldId id="340" r:id="rId21"/>
    <p:sldId id="346" r:id="rId22"/>
    <p:sldId id="339" r:id="rId23"/>
    <p:sldId id="345" r:id="rId24"/>
    <p:sldId id="337" r:id="rId25"/>
    <p:sldId id="338" r:id="rId26"/>
    <p:sldId id="352" r:id="rId27"/>
    <p:sldId id="351" r:id="rId28"/>
  </p:sldIdLst>
  <p:sldSz cx="9144000" cy="6858000" type="screen4x3"/>
  <p:notesSz cx="6858000" cy="9144000"/>
  <p:custShowLst>
    <p:custShow name="Custom Show 1" id="0">
      <p:sldLst/>
    </p:custShow>
  </p:custShow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EA7F26"/>
    <a:srgbClr val="FF9900"/>
    <a:srgbClr val="E46C0A"/>
    <a:srgbClr val="595959"/>
    <a:srgbClr val="0A64B6"/>
    <a:srgbClr val="064074"/>
    <a:srgbClr val="BD38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8" autoAdjust="0"/>
    <p:restoredTop sz="93939" autoAdjust="0"/>
  </p:normalViewPr>
  <p:slideViewPr>
    <p:cSldViewPr snapToGrid="0">
      <p:cViewPr>
        <p:scale>
          <a:sx n="110" d="100"/>
          <a:sy n="110" d="100"/>
        </p:scale>
        <p:origin x="246"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customXml" Target="../customXml/item4.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r>
              <a:rPr lang="en-US"/>
              <a:t>Microsoft(R) Confidential</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0ED307CA-DEBC-4BE8-8B85-D7F00F204B53}" type="datetimeFigureOut">
              <a:rPr lang="en-US"/>
              <a:pPr>
                <a:defRPr/>
              </a:pPr>
              <a:t>4/27/2012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mn-cs"/>
              </a:defRPr>
            </a:lvl1pPr>
          </a:lstStyle>
          <a:p>
            <a:pPr>
              <a:defRPr/>
            </a:pPr>
            <a:fld id="{75C966C1-86DB-4255-9182-88C7EBD9F199}" type="slidenum">
              <a:rPr lang="en-US"/>
              <a:pPr>
                <a:defRPr/>
              </a:pPr>
              <a:t>‹#›</a:t>
            </a:fld>
            <a:endParaRPr lang="en-US" dirty="0"/>
          </a:p>
        </p:txBody>
      </p:sp>
    </p:spTree>
    <p:extLst>
      <p:ext uri="{BB962C8B-B14F-4D97-AF65-F5344CB8AC3E}">
        <p14:creationId xmlns:p14="http://schemas.microsoft.com/office/powerpoint/2010/main" val="36545076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r>
              <a:rPr lang="en-US"/>
              <a:t>Microsoft(R) Confidential</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C3A5C78F-0F74-4C89-AA4D-444F8EBC6F9C}" type="datetimeFigureOut">
              <a:rPr lang="en-US"/>
              <a:pPr>
                <a:defRPr/>
              </a:pPr>
              <a:t>4/27/2012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mn-cs"/>
              </a:defRPr>
            </a:lvl1pPr>
          </a:lstStyle>
          <a:p>
            <a:pPr>
              <a:defRPr/>
            </a:pPr>
            <a:fld id="{5415279D-F4DE-4E96-A0DD-470AB30CD9AD}" type="slidenum">
              <a:rPr lang="en-US"/>
              <a:pPr>
                <a:defRPr/>
              </a:pPr>
              <a:t>‹#›</a:t>
            </a:fld>
            <a:endParaRPr lang="en-US" dirty="0"/>
          </a:p>
        </p:txBody>
      </p:sp>
    </p:spTree>
    <p:extLst>
      <p:ext uri="{BB962C8B-B14F-4D97-AF65-F5344CB8AC3E}">
        <p14:creationId xmlns:p14="http://schemas.microsoft.com/office/powerpoint/2010/main" val="33214087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lgn="r">
              <a:buNone/>
            </a:pPr>
            <a:fld id="{9D454D40-064F-436B-AF5C-A176C891B8F4}" type="slidenum">
              <a:rPr lang="en-US" sz="1200" b="0" i="0">
                <a:latin typeface="Arial"/>
                <a:ea typeface="+mn-ea"/>
                <a:cs typeface="+mn-cs"/>
              </a:rPr>
              <a:t>1</a:t>
            </a:fld>
            <a:endParaRPr lang="en-US" sz="1200" b="0" i="0">
              <a:latin typeface="Arial"/>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8F264CFC-89B3-426A-8BB9-CDC5A7C3173C}" type="slidenum">
              <a:rPr lang="en-US" sz="1200" b="0" i="0">
                <a:latin typeface="Arial"/>
                <a:ea typeface="+mn-ea"/>
                <a:cs typeface="+mn-cs"/>
              </a:rPr>
              <a:t>2</a:t>
            </a:fld>
            <a:endParaRPr lang="en-US" sz="1200" b="0" i="0">
              <a:latin typeface="Arial"/>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494B1513-1115-44EB-BF09-EEECFDCF3A30}" type="slidenum">
              <a:rPr lang="en-US" sz="1200" b="0" i="0">
                <a:latin typeface="Arial"/>
                <a:ea typeface="+mn-ea"/>
                <a:cs typeface="+mn-cs"/>
              </a:rPr>
              <a:t>3</a:t>
            </a:fld>
            <a:endParaRPr lang="en-US" sz="1200" b="0" i="0">
              <a:latin typeface="Arial"/>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59739D4A-286E-451C-9BA0-FCCFEEE0E64A}" type="slidenum">
              <a:rPr lang="en-US" sz="1200" b="0" i="0">
                <a:latin typeface="Arial"/>
                <a:ea typeface="+mn-ea"/>
                <a:cs typeface="+mn-cs"/>
              </a:rPr>
              <a:t>4</a:t>
            </a:fld>
            <a:endParaRPr lang="en-US" sz="1200" b="0" i="0">
              <a:latin typeface="Arial"/>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1BEABE84-BB08-4803-AFCD-78D911D35DEE}" type="slidenum">
              <a:rPr lang="en-US" sz="1200" b="0" i="0">
                <a:latin typeface="Arial"/>
                <a:ea typeface="+mn-ea"/>
                <a:cs typeface="+mn-cs"/>
              </a:rPr>
              <a:t>5</a:t>
            </a:fld>
            <a:endParaRPr lang="en-US" sz="1200" b="0" i="0">
              <a:latin typeface="Arial"/>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4C604B99-048F-481B-A4D9-C3ECB6EE4090}" type="slidenum">
              <a:rPr lang="en-US" sz="1200" b="0" i="0">
                <a:latin typeface="Arial"/>
                <a:ea typeface="+mn-ea"/>
                <a:cs typeface="+mn-cs"/>
              </a:rPr>
              <a:t>6</a:t>
            </a:fld>
            <a:endParaRPr lang="en-US" sz="1200" b="0" i="0">
              <a:latin typeface="Arial"/>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C09EC31B-059F-46EA-95AB-14DB0D11ED8B}" type="slidenum">
              <a:rPr lang="en-US" sz="1200" b="0" i="0">
                <a:latin typeface="Arial"/>
                <a:ea typeface="+mn-ea"/>
                <a:cs typeface="+mn-cs"/>
              </a:rPr>
              <a:t>7</a:t>
            </a:fld>
            <a:endParaRPr lang="en-US" sz="1200" b="0" i="0">
              <a:latin typeface="Arial"/>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E7A599BF-5A65-4E43-8422-35E6291CB9C4}" type="slidenum">
              <a:rPr lang="en-US" sz="1200" b="0" i="0">
                <a:latin typeface="Arial"/>
                <a:ea typeface="+mn-ea"/>
                <a:cs typeface="+mn-cs"/>
              </a:rPr>
              <a:t>8</a:t>
            </a:fld>
            <a:endParaRPr lang="en-US" sz="1200" b="0" i="0">
              <a:latin typeface="Arial"/>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DCBB008D-501C-4625-A18B-4AE5F3307A15}" type="slidenum">
              <a:rPr lang="en-US" sz="1200" b="0" i="0">
                <a:latin typeface="Arial"/>
                <a:ea typeface="+mn-ea"/>
                <a:cs typeface="+mn-cs"/>
              </a:rPr>
              <a:t>9</a:t>
            </a:fld>
            <a:endParaRPr lang="en-US" sz="1200" b="0" i="0">
              <a:latin typeface="Arial"/>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D29DC7DA-76CE-440E-856D-58CF898A92F7}" type="slidenum">
              <a:rPr lang="en-US" sz="1200" b="0" i="0">
                <a:latin typeface="Arial"/>
                <a:ea typeface="+mn-ea"/>
                <a:cs typeface="+mn-cs"/>
              </a:rPr>
              <a:t>10</a:t>
            </a:fld>
            <a:endParaRPr lang="en-US" sz="1200" b="0" i="0">
              <a:latin typeface="Arial"/>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6057A198-B52A-458E-9EF6-168AE2363B0D}" type="slidenum">
              <a:rPr lang="en-US" sz="1200" b="0" i="0">
                <a:latin typeface="Arial"/>
                <a:ea typeface="+mn-ea"/>
                <a:cs typeface="+mn-cs"/>
              </a:rPr>
              <a:t>11</a:t>
            </a:fld>
            <a:endParaRPr lang="en-US" sz="1200" b="0" i="0">
              <a:latin typeface="Arial"/>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E56000AC-69D1-4E6B-A609-EB918E8B2B8C}" type="slidenum">
              <a:rPr lang="en-US" sz="1200" b="0" i="0">
                <a:latin typeface="Arial"/>
                <a:ea typeface="+mn-ea"/>
                <a:cs typeface="+mn-cs"/>
              </a:rPr>
              <a:t>12</a:t>
            </a:fld>
            <a:endParaRPr lang="en-US" sz="1200" b="0" i="0">
              <a:latin typeface="Arial"/>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9CE823D8-C545-4758-B5A0-B4A18E46ECCA}" type="slidenum">
              <a:rPr lang="en-US" sz="1200" b="0" i="0">
                <a:latin typeface="Arial"/>
                <a:ea typeface="+mn-ea"/>
                <a:cs typeface="+mn-cs"/>
              </a:rPr>
              <a:t>13</a:t>
            </a:fld>
            <a:endParaRPr lang="en-US" sz="1200" b="0" i="0">
              <a:latin typeface="Arial"/>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577AAFB1-E1F1-41F2-AEEF-BE552B66E29E}" type="slidenum">
              <a:rPr lang="en-US" sz="1200" b="0" i="0">
                <a:latin typeface="Arial"/>
                <a:ea typeface="+mn-ea"/>
                <a:cs typeface="+mn-cs"/>
              </a:rPr>
              <a:t>14</a:t>
            </a:fld>
            <a:endParaRPr lang="en-US" sz="1200" b="0" i="0">
              <a:latin typeface="Arial"/>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F00E6E8D-A599-4BC7-907E-C61660C82ABF}" type="slidenum">
              <a:rPr lang="en-US" sz="1200" b="0" i="0">
                <a:latin typeface="Arial"/>
                <a:ea typeface="+mn-ea"/>
                <a:cs typeface="+mn-cs"/>
              </a:rPr>
              <a:t>15</a:t>
            </a:fld>
            <a:endParaRPr lang="en-US" sz="1200" b="0" i="0">
              <a:latin typeface="Arial"/>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lgn="r">
              <a:buNone/>
            </a:pPr>
            <a:fld id="{55582BF6-650D-4D11-887F-9DC18231DAFA}" type="slidenum">
              <a:rPr lang="en-US" sz="1200" b="0" i="0">
                <a:latin typeface="Arial"/>
                <a:ea typeface="+mn-ea"/>
                <a:cs typeface="+mn-cs"/>
              </a:rPr>
              <a:t>16</a:t>
            </a:fld>
            <a:endParaRPr lang="en-US" sz="1200" b="0" i="0">
              <a:latin typeface="Arial"/>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18BFC465-85BB-4BFE-87EE-D13217FE9508}" type="slidenum">
              <a:rPr lang="en-US" sz="1200" b="0" i="0">
                <a:latin typeface="Arial"/>
                <a:ea typeface="+mn-ea"/>
                <a:cs typeface="+mn-cs"/>
              </a:rPr>
              <a:t>17</a:t>
            </a:fld>
            <a:endParaRPr lang="en-US" sz="1200" b="0" i="0">
              <a:latin typeface="Arial"/>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BBD82F18-C8C2-4C68-B27F-ABC2D1CBE95F}" type="slidenum">
              <a:rPr lang="en-US" sz="1200" b="0" i="0">
                <a:latin typeface="Arial"/>
                <a:ea typeface="+mn-ea"/>
                <a:cs typeface="+mn-cs"/>
              </a:rPr>
              <a:t>18</a:t>
            </a:fld>
            <a:endParaRPr lang="en-US" sz="1200" b="0" i="0">
              <a:latin typeface="Arial"/>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E2D00D21-1906-4AFD-8E8E-BC7159FC99FF}" type="slidenum">
              <a:rPr lang="en-US" sz="1200" b="0" i="0">
                <a:latin typeface="Arial"/>
                <a:ea typeface="+mn-ea"/>
                <a:cs typeface="+mn-cs"/>
              </a:rPr>
              <a:t>19</a:t>
            </a:fld>
            <a:endParaRPr lang="en-US" sz="1200" b="0" i="0">
              <a:latin typeface="Arial"/>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0A3DF2EA-CB7E-4E4F-B3D4-78F4A73C4E95}" type="slidenum">
              <a:rPr lang="en-US" sz="1200" b="0" i="0">
                <a:latin typeface="Arial"/>
                <a:ea typeface="+mn-ea"/>
                <a:cs typeface="+mn-cs"/>
              </a:rPr>
              <a:t>20</a:t>
            </a:fld>
            <a:endParaRPr lang="en-US" sz="1200" b="0" i="0">
              <a:latin typeface="Arial"/>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916A6E1F-0BA1-4015-840A-2D75CCCE6C0B}" type="slidenum">
              <a:rPr lang="en-US" sz="1200" b="0" i="0">
                <a:latin typeface="Arial"/>
                <a:ea typeface="+mn-ea"/>
                <a:cs typeface="+mn-cs"/>
              </a:rPr>
              <a:t>21</a:t>
            </a:fld>
            <a:endParaRPr lang="en-US" sz="1200" b="0" i="0">
              <a:latin typeface="Arial"/>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D2A781CD-4534-4CC1-B27B-14634C76C1E3}" type="slidenum">
              <a:rPr lang="en-US" sz="1200" b="0" i="0">
                <a:latin typeface="Arial"/>
                <a:ea typeface="+mn-ea"/>
                <a:cs typeface="+mn-cs"/>
              </a:rPr>
              <a:t>22</a:t>
            </a:fld>
            <a:endParaRPr lang="en-US" sz="1200" b="0" i="0">
              <a:latin typeface="Arial"/>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buNone/>
            </a:pPr>
            <a:fld id="{A1BF5D0E-80CB-4A8A-ACE0-8D80B2D78272}" type="slidenum">
              <a:rPr lang="en-US" sz="1200" b="0" i="0">
                <a:latin typeface="Arial"/>
                <a:ea typeface="+mn-ea"/>
                <a:cs typeface="+mn-cs"/>
              </a:rPr>
              <a:t>23</a:t>
            </a:fld>
            <a:endParaRPr lang="en-US" sz="1200" b="0" i="0">
              <a:latin typeface="Arial"/>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lgn="r">
              <a:buNone/>
            </a:pPr>
            <a:fld id="{6A298868-79FB-4BF1-A0F3-6A34C842A2F3}" type="slidenum">
              <a:rPr lang="en-US" sz="1200" b="0" i="0">
                <a:latin typeface="Arial"/>
                <a:ea typeface="+mn-ea"/>
                <a:cs typeface="+mn-cs"/>
              </a:rPr>
              <a:t>24</a:t>
            </a:fld>
            <a:endParaRPr lang="en-US" sz="1200" b="0" i="0">
              <a:latin typeface="Arial"/>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248400" y="6245225"/>
            <a:ext cx="2438400" cy="476250"/>
          </a:xfrm>
        </p:spPr>
        <p:txBody>
          <a:bodyPr/>
          <a:lstStyle>
            <a:lvl1pPr>
              <a:defRPr/>
            </a:lvl1pPr>
          </a:lstStyle>
          <a:p>
            <a:pPr>
              <a:defRPr/>
            </a:pPr>
            <a:endParaRPr lang="en-US"/>
          </a:p>
        </p:txBody>
      </p:sp>
    </p:spTree>
    <p:extLst>
      <p:ext uri="{BB962C8B-B14F-4D97-AF65-F5344CB8AC3E}">
        <p14:creationId xmlns:p14="http://schemas.microsoft.com/office/powerpoint/2010/main" val="26533427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457200" y="1066800"/>
            <a:ext cx="8229600" cy="0"/>
          </a:xfrm>
          <a:prstGeom prst="line">
            <a:avLst/>
          </a:prstGeom>
          <a:ln w="28575">
            <a:solidFill>
              <a:srgbClr val="FFCC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365760"/>
            <a:ext cx="8229600" cy="792162"/>
          </a:xfrm>
        </p:spPr>
        <p:txBody>
          <a:bodyPr anchor="t"/>
          <a:lstStyle>
            <a:lvl1pPr algn="l">
              <a:defRPr sz="3600">
                <a:solidFill>
                  <a:schemeClr val="bg2">
                    <a:lumMod val="75000"/>
                  </a:schemeClr>
                </a:solidFill>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80160"/>
            <a:ext cx="3429000" cy="4525963"/>
          </a:xfrm>
        </p:spPr>
        <p:txBody>
          <a:bodyPr/>
          <a:lstStyle>
            <a:lvl1pPr>
              <a:defRPr>
                <a:latin typeface="Tahoma" pitchFamily="34" charset="0"/>
                <a:ea typeface="Tahoma" pitchFamily="34" charset="0"/>
                <a:cs typeface="Tahoma" pitchFamily="34" charset="0"/>
              </a:defRPr>
            </a:lvl1pPr>
            <a:lvl2pPr>
              <a:defRPr>
                <a:latin typeface="Tahoma" pitchFamily="34" charset="0"/>
                <a:ea typeface="Tahoma" pitchFamily="34" charset="0"/>
                <a:cs typeface="Tahoma" pitchFamily="34" charset="0"/>
              </a:defRPr>
            </a:lvl2pPr>
            <a:lvl3pPr>
              <a:defRPr>
                <a:latin typeface="Tahoma" pitchFamily="34" charset="0"/>
                <a:ea typeface="Tahoma" pitchFamily="34" charset="0"/>
                <a:cs typeface="Tahoma" pitchFamily="34" charset="0"/>
              </a:defRPr>
            </a:lvl3pPr>
            <a:lvl4pPr>
              <a:defRPr>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7EF2F968-AC22-43FB-96D7-0A278C4EC737}" type="slidenum">
              <a:rPr lang="en-US"/>
              <a:pPr>
                <a:defRPr/>
              </a:pPr>
              <a:t>‹#›</a:t>
            </a:fld>
            <a:endParaRPr lang="en-US" dirty="0"/>
          </a:p>
        </p:txBody>
      </p:sp>
    </p:spTree>
    <p:extLst>
      <p:ext uri="{BB962C8B-B14F-4D97-AF65-F5344CB8AC3E}">
        <p14:creationId xmlns:p14="http://schemas.microsoft.com/office/powerpoint/2010/main" val="2711586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26A7849-8621-41CE-A0B5-3AB3DEB8BF66}" type="slidenum">
              <a:rPr lang="en-US"/>
              <a:pPr>
                <a:defRPr/>
              </a:pPr>
              <a:t>‹#›</a:t>
            </a:fld>
            <a:endParaRPr lang="en-US" dirty="0"/>
          </a:p>
        </p:txBody>
      </p:sp>
    </p:spTree>
    <p:extLst>
      <p:ext uri="{BB962C8B-B14F-4D97-AF65-F5344CB8AC3E}">
        <p14:creationId xmlns:p14="http://schemas.microsoft.com/office/powerpoint/2010/main" val="175825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atin typeface="Tahoma" pitchFamily="34" charset="0"/>
                <a:ea typeface="Tahoma" pitchFamily="34" charset="0"/>
                <a:cs typeface="Tahoma" pitchFamily="34" charset="0"/>
              </a:defRPr>
            </a:lvl1pPr>
            <a:lvl2pPr>
              <a:defRPr sz="2400">
                <a:latin typeface="Tahoma" pitchFamily="34" charset="0"/>
                <a:ea typeface="Tahoma" pitchFamily="34" charset="0"/>
                <a:cs typeface="Tahoma" pitchFamily="34" charset="0"/>
              </a:defRPr>
            </a:lvl2pPr>
            <a:lvl3pPr>
              <a:defRPr sz="2000">
                <a:latin typeface="Tahoma" pitchFamily="34" charset="0"/>
                <a:ea typeface="Tahoma" pitchFamily="34" charset="0"/>
                <a:cs typeface="Tahoma" pitchFamily="34" charset="0"/>
              </a:defRPr>
            </a:lvl3pPr>
            <a:lvl4pPr>
              <a:defRPr sz="1800">
                <a:latin typeface="Tahoma" pitchFamily="34" charset="0"/>
                <a:ea typeface="Tahoma" pitchFamily="34" charset="0"/>
                <a:cs typeface="Tahoma" pitchFamily="34" charset="0"/>
              </a:defRPr>
            </a:lvl4pPr>
            <a:lvl5pPr>
              <a:defRPr sz="1800">
                <a:latin typeface="Tahoma" pitchFamily="34" charset="0"/>
                <a:ea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atin typeface="Tahoma" pitchFamily="34" charset="0"/>
                <a:ea typeface="Tahoma" pitchFamily="34" charset="0"/>
                <a:cs typeface="Tahoma" pitchFamily="34" charset="0"/>
              </a:defRPr>
            </a:lvl1pPr>
            <a:lvl2pPr>
              <a:defRPr sz="2400">
                <a:latin typeface="Tahoma" pitchFamily="34" charset="0"/>
                <a:ea typeface="Tahoma" pitchFamily="34" charset="0"/>
                <a:cs typeface="Tahoma" pitchFamily="34" charset="0"/>
              </a:defRPr>
            </a:lvl2pPr>
            <a:lvl3pPr>
              <a:defRPr sz="2000">
                <a:latin typeface="Tahoma" pitchFamily="34" charset="0"/>
                <a:ea typeface="Tahoma" pitchFamily="34" charset="0"/>
                <a:cs typeface="Tahoma" pitchFamily="34" charset="0"/>
              </a:defRPr>
            </a:lvl3pPr>
            <a:lvl4pPr>
              <a:defRPr sz="1800">
                <a:latin typeface="Tahoma" pitchFamily="34" charset="0"/>
                <a:ea typeface="Tahoma" pitchFamily="34" charset="0"/>
                <a:cs typeface="Tahoma" pitchFamily="34" charset="0"/>
              </a:defRPr>
            </a:lvl4pPr>
            <a:lvl5pPr>
              <a:defRPr sz="1800">
                <a:latin typeface="Tahoma" pitchFamily="34" charset="0"/>
                <a:ea typeface="Tahoma" pitchFamily="34" charset="0"/>
                <a:cs typeface="Tahoma"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4B79F3D6-2AA9-4EAB-9A1B-2BE2DE0FA706}" type="slidenum">
              <a:rPr lang="en-US"/>
              <a:pPr>
                <a:defRPr/>
              </a:pPr>
              <a:t>‹#›</a:t>
            </a:fld>
            <a:endParaRPr lang="en-US" dirty="0"/>
          </a:p>
        </p:txBody>
      </p:sp>
    </p:spTree>
    <p:extLst>
      <p:ext uri="{BB962C8B-B14F-4D97-AF65-F5344CB8AC3E}">
        <p14:creationId xmlns:p14="http://schemas.microsoft.com/office/powerpoint/2010/main" val="309685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ahoma" pitchFamily="34" charset="0"/>
                <a:ea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sz="1600">
                <a:latin typeface="Tahoma" pitchFamily="34" charset="0"/>
                <a:ea typeface="Tahoma" pitchFamily="34" charset="0"/>
                <a:cs typeface="Tahoma"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ahoma" pitchFamily="34" charset="0"/>
                <a:ea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ahoma" pitchFamily="34" charset="0"/>
                <a:ea typeface="Tahoma" pitchFamily="34" charset="0"/>
                <a:cs typeface="Tahoma" pitchFamily="34" charset="0"/>
              </a:defRPr>
            </a:lvl1pPr>
            <a:lvl2pPr>
              <a:defRPr sz="2000">
                <a:latin typeface="Tahoma" pitchFamily="34" charset="0"/>
                <a:ea typeface="Tahoma" pitchFamily="34" charset="0"/>
                <a:cs typeface="Tahoma" pitchFamily="34" charset="0"/>
              </a:defRPr>
            </a:lvl2pPr>
            <a:lvl3pPr>
              <a:defRPr sz="1800">
                <a:latin typeface="Tahoma" pitchFamily="34" charset="0"/>
                <a:ea typeface="Tahoma" pitchFamily="34" charset="0"/>
                <a:cs typeface="Tahoma" pitchFamily="34" charset="0"/>
              </a:defRPr>
            </a:lvl3pPr>
            <a:lvl4pPr>
              <a:defRPr sz="1600">
                <a:latin typeface="Tahoma" pitchFamily="34" charset="0"/>
                <a:ea typeface="Tahoma" pitchFamily="34" charset="0"/>
                <a:cs typeface="Tahoma" pitchFamily="34" charset="0"/>
              </a:defRPr>
            </a:lvl4pPr>
            <a:lvl5pPr>
              <a:defRPr sz="1600">
                <a:latin typeface="Tahoma" pitchFamily="34" charset="0"/>
                <a:ea typeface="Tahoma" pitchFamily="34" charset="0"/>
                <a:cs typeface="Tahoma"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2650DAE2-B0DD-4CBB-9F86-A272E633EFF4}" type="slidenum">
              <a:rPr lang="en-US"/>
              <a:pPr>
                <a:defRPr/>
              </a:pPr>
              <a:t>‹#›</a:t>
            </a:fld>
            <a:endParaRPr lang="en-US" dirty="0"/>
          </a:p>
        </p:txBody>
      </p:sp>
    </p:spTree>
    <p:extLst>
      <p:ext uri="{BB962C8B-B14F-4D97-AF65-F5344CB8AC3E}">
        <p14:creationId xmlns:p14="http://schemas.microsoft.com/office/powerpoint/2010/main" val="70687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00E23C08-6B7C-4F82-BCB5-5BD4CE6F3383}" type="slidenum">
              <a:rPr lang="en-US"/>
              <a:pPr>
                <a:defRPr/>
              </a:pPr>
              <a:t>‹#›</a:t>
            </a:fld>
            <a:endParaRPr lang="en-US" dirty="0"/>
          </a:p>
        </p:txBody>
      </p:sp>
    </p:spTree>
    <p:extLst>
      <p:ext uri="{BB962C8B-B14F-4D97-AF65-F5344CB8AC3E}">
        <p14:creationId xmlns:p14="http://schemas.microsoft.com/office/powerpoint/2010/main" val="4194355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D393F31E-301B-4C7B-9380-A2C95FA10DC9}" type="slidenum">
              <a:rPr lang="en-US"/>
              <a:pPr>
                <a:defRPr/>
              </a:pPr>
              <a:t>‹#›</a:t>
            </a:fld>
            <a:endParaRPr lang="en-US" dirty="0"/>
          </a:p>
        </p:txBody>
      </p:sp>
    </p:spTree>
    <p:extLst>
      <p:ext uri="{BB962C8B-B14F-4D97-AF65-F5344CB8AC3E}">
        <p14:creationId xmlns:p14="http://schemas.microsoft.com/office/powerpoint/2010/main" val="213661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atin typeface="Tahoma" pitchFamily="34" charset="0"/>
                <a:ea typeface="Tahoma" pitchFamily="34" charset="0"/>
                <a:cs typeface="Tahoma" pitchFamily="34" charset="0"/>
              </a:defRPr>
            </a:lvl1pPr>
            <a:lvl2pPr>
              <a:defRPr sz="2800">
                <a:latin typeface="Tahoma" pitchFamily="34" charset="0"/>
                <a:ea typeface="Tahoma" pitchFamily="34" charset="0"/>
                <a:cs typeface="Tahoma" pitchFamily="34" charset="0"/>
              </a:defRPr>
            </a:lvl2pPr>
            <a:lvl3pPr>
              <a:defRPr sz="2400">
                <a:latin typeface="Tahoma" pitchFamily="34" charset="0"/>
                <a:ea typeface="Tahoma" pitchFamily="34" charset="0"/>
                <a:cs typeface="Tahoma" pitchFamily="34" charset="0"/>
              </a:defRPr>
            </a:lvl3pPr>
            <a:lvl4pPr>
              <a:defRPr sz="2000">
                <a:latin typeface="Tahoma" pitchFamily="34" charset="0"/>
                <a:ea typeface="Tahoma" pitchFamily="34" charset="0"/>
                <a:cs typeface="Tahoma" pitchFamily="34" charset="0"/>
              </a:defRPr>
            </a:lvl4pPr>
            <a:lvl5pPr>
              <a:defRPr sz="2000">
                <a:latin typeface="Tahoma" pitchFamily="34" charset="0"/>
                <a:ea typeface="Tahoma" pitchFamily="34" charset="0"/>
                <a:cs typeface="Tahoma"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Tahoma" pitchFamily="34" charset="0"/>
                <a:ea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atin typeface="Tahoma" pitchFamily="34" charset="0"/>
                <a:ea typeface="Tahoma" pitchFamily="34" charset="0"/>
                <a:cs typeface="Tahoma" pitchFamily="34" charset="0"/>
              </a:defRPr>
            </a:lvl1pPr>
          </a:lstStyle>
          <a:p>
            <a:pPr>
              <a:defRPr/>
            </a:pPr>
            <a:endParaRPr lang="en-US"/>
          </a:p>
        </p:txBody>
      </p:sp>
      <p:sp>
        <p:nvSpPr>
          <p:cNvPr id="7" name="Footer Placeholder 5"/>
          <p:cNvSpPr>
            <a:spLocks noGrp="1"/>
          </p:cNvSpPr>
          <p:nvPr>
            <p:ph type="ftr" sz="quarter" idx="11"/>
          </p:nvPr>
        </p:nvSpPr>
        <p:spPr/>
        <p:txBody>
          <a:bodyPr/>
          <a:lstStyle>
            <a:lvl1pPr>
              <a:defRPr>
                <a:latin typeface="Tahoma" pitchFamily="34" charset="0"/>
                <a:ea typeface="Tahoma" pitchFamily="34" charset="0"/>
                <a:cs typeface="Tahoma" pitchFamily="34" charset="0"/>
              </a:defRPr>
            </a:lvl1pPr>
          </a:lstStyle>
          <a:p>
            <a:pPr>
              <a:defRPr/>
            </a:pPr>
            <a:endParaRPr lang="en-US"/>
          </a:p>
        </p:txBody>
      </p:sp>
      <p:sp>
        <p:nvSpPr>
          <p:cNvPr id="8" name="Slide Number Placeholder 6"/>
          <p:cNvSpPr>
            <a:spLocks noGrp="1"/>
          </p:cNvSpPr>
          <p:nvPr>
            <p:ph type="sldNum" sz="quarter" idx="12"/>
          </p:nvPr>
        </p:nvSpPr>
        <p:spPr/>
        <p:txBody>
          <a:bodyPr/>
          <a:lstStyle>
            <a:lvl1pPr>
              <a:defRPr>
                <a:latin typeface="Tahoma" pitchFamily="34" charset="0"/>
                <a:ea typeface="Tahoma" pitchFamily="34" charset="0"/>
                <a:cs typeface="Tahoma" pitchFamily="34" charset="0"/>
              </a:defRPr>
            </a:lvl1pPr>
          </a:lstStyle>
          <a:p>
            <a:pPr>
              <a:defRPr/>
            </a:pPr>
            <a:fld id="{F2EBD1A1-B6E4-4CE4-9CEA-F4D8A8D0DD25}" type="slidenum">
              <a:rPr lang="en-US"/>
              <a:pPr>
                <a:defRPr/>
              </a:pPr>
              <a:t>‹#›</a:t>
            </a:fld>
            <a:endParaRPr lang="en-US" dirty="0"/>
          </a:p>
        </p:txBody>
      </p:sp>
    </p:spTree>
    <p:extLst>
      <p:ext uri="{BB962C8B-B14F-4D97-AF65-F5344CB8AC3E}">
        <p14:creationId xmlns:p14="http://schemas.microsoft.com/office/powerpoint/2010/main" val="361692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7DEBAA22-8667-44FB-9A86-B9AE1B623E39}" type="slidenum">
              <a:rPr lang="en-US"/>
              <a:pPr>
                <a:defRPr/>
              </a:pPr>
              <a:t>‹#›</a:t>
            </a:fld>
            <a:endParaRPr lang="en-US" dirty="0"/>
          </a:p>
        </p:txBody>
      </p:sp>
    </p:spTree>
    <p:extLst>
      <p:ext uri="{BB962C8B-B14F-4D97-AF65-F5344CB8AC3E}">
        <p14:creationId xmlns:p14="http://schemas.microsoft.com/office/powerpoint/2010/main" val="37038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4F2E02C-97E7-4673-800F-D5EFE66FFEA4}" type="slidenum">
              <a:rPr lang="en-US"/>
              <a:pPr>
                <a:defRPr/>
              </a:pPr>
              <a:t>‹#›</a:t>
            </a:fld>
            <a:endParaRPr lang="en-US" dirty="0"/>
          </a:p>
        </p:txBody>
      </p:sp>
    </p:spTree>
    <p:extLst>
      <p:ext uri="{BB962C8B-B14F-4D97-AF65-F5344CB8AC3E}">
        <p14:creationId xmlns:p14="http://schemas.microsoft.com/office/powerpoint/2010/main" val="244521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7DFEE54-50C5-4A62-9A09-4DD1A12AD9CB}" type="slidenum">
              <a:rPr lang="en-US"/>
              <a:pPr>
                <a:defRPr/>
              </a:pPr>
              <a:t>‹#›</a:t>
            </a:fld>
            <a:endParaRPr lang="en-US" dirty="0"/>
          </a:p>
        </p:txBody>
      </p:sp>
    </p:spTree>
    <p:extLst>
      <p:ext uri="{BB962C8B-B14F-4D97-AF65-F5344CB8AC3E}">
        <p14:creationId xmlns:p14="http://schemas.microsoft.com/office/powerpoint/2010/main" val="946347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ahoma" pitchFamily="34" charset="0"/>
                <a:ea typeface="Tahoma" pitchFamily="34" charset="0"/>
                <a:cs typeface="Tahoma" pitchFamily="34" charset="0"/>
              </a:defRPr>
            </a:lvl1pPr>
          </a:lstStyle>
          <a:p>
            <a:pPr>
              <a:defRPr/>
            </a:pPr>
            <a:endParaRPr lang="en-US"/>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ahoma" pitchFamily="34" charset="0"/>
                <a:ea typeface="Tahoma" pitchFamily="34" charset="0"/>
                <a:cs typeface="Tahoma"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ahoma" pitchFamily="34" charset="0"/>
                <a:ea typeface="Tahoma" pitchFamily="34" charset="0"/>
                <a:cs typeface="Tahoma" pitchFamily="34" charset="0"/>
              </a:defRPr>
            </a:lvl1pPr>
          </a:lstStyle>
          <a:p>
            <a:pPr>
              <a:defRPr/>
            </a:pPr>
            <a:r>
              <a:rPr lang="en-US"/>
              <a:t>Return</a:t>
            </a:r>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hf sldNum="0" hdr="0" dt="0"/>
  <p:txStyles>
    <p:titleStyle>
      <a:lvl1pPr algn="ctr" rtl="0" eaLnBrk="0" fontAlgn="base" hangingPunct="0">
        <a:spcBef>
          <a:spcPct val="0"/>
        </a:spcBef>
        <a:spcAft>
          <a:spcPct val="0"/>
        </a:spcAft>
        <a:defRPr sz="4400">
          <a:solidFill>
            <a:srgbClr val="595959"/>
          </a:solidFill>
          <a:latin typeface="Tahoma" pitchFamily="34" charset="0"/>
          <a:ea typeface="Tahoma" pitchFamily="34" charset="0"/>
          <a:cs typeface="Tahoma" pitchFamily="34" charset="0"/>
        </a:defRPr>
      </a:lvl1pPr>
      <a:lvl2pPr algn="ctr" rtl="0" eaLnBrk="0" fontAlgn="base" hangingPunct="0">
        <a:spcBef>
          <a:spcPct val="0"/>
        </a:spcBef>
        <a:spcAft>
          <a:spcPct val="0"/>
        </a:spcAft>
        <a:defRPr sz="4400">
          <a:solidFill>
            <a:srgbClr val="595959"/>
          </a:solidFill>
          <a:latin typeface="Tahoma" pitchFamily="34" charset="0"/>
          <a:cs typeface="Tahoma" pitchFamily="34" charset="0"/>
        </a:defRPr>
      </a:lvl2pPr>
      <a:lvl3pPr algn="ctr" rtl="0" eaLnBrk="0" fontAlgn="base" hangingPunct="0">
        <a:spcBef>
          <a:spcPct val="0"/>
        </a:spcBef>
        <a:spcAft>
          <a:spcPct val="0"/>
        </a:spcAft>
        <a:defRPr sz="4400">
          <a:solidFill>
            <a:srgbClr val="595959"/>
          </a:solidFill>
          <a:latin typeface="Tahoma" pitchFamily="34" charset="0"/>
          <a:cs typeface="Tahoma" pitchFamily="34" charset="0"/>
        </a:defRPr>
      </a:lvl3pPr>
      <a:lvl4pPr algn="ctr" rtl="0" eaLnBrk="0" fontAlgn="base" hangingPunct="0">
        <a:spcBef>
          <a:spcPct val="0"/>
        </a:spcBef>
        <a:spcAft>
          <a:spcPct val="0"/>
        </a:spcAft>
        <a:defRPr sz="4400">
          <a:solidFill>
            <a:srgbClr val="595959"/>
          </a:solidFill>
          <a:latin typeface="Tahoma" pitchFamily="34" charset="0"/>
          <a:cs typeface="Tahoma" pitchFamily="34" charset="0"/>
        </a:defRPr>
      </a:lvl4pPr>
      <a:lvl5pPr algn="ctr" rtl="0" eaLnBrk="0" fontAlgn="base" hangingPunct="0">
        <a:spcBef>
          <a:spcPct val="0"/>
        </a:spcBef>
        <a:spcAft>
          <a:spcPct val="0"/>
        </a:spcAft>
        <a:defRPr sz="4400">
          <a:solidFill>
            <a:srgbClr val="595959"/>
          </a:solidFill>
          <a:latin typeface="Tahoma" pitchFamily="34" charset="0"/>
          <a:cs typeface="Tahoma"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rgbClr val="595959"/>
          </a:solidFill>
          <a:latin typeface="Tahoma" pitchFamily="34" charset="0"/>
          <a:ea typeface="Tahoma" pitchFamily="34" charset="0"/>
          <a:cs typeface="Tahoma" pitchFamily="34" charset="0"/>
        </a:defRPr>
      </a:lvl1pPr>
      <a:lvl2pPr marL="742950" indent="-285750" algn="l" rtl="0" eaLnBrk="0" fontAlgn="base" hangingPunct="0">
        <a:spcBef>
          <a:spcPct val="20000"/>
        </a:spcBef>
        <a:spcAft>
          <a:spcPct val="0"/>
        </a:spcAft>
        <a:buFont typeface="Arial" charset="0"/>
        <a:buChar char="•"/>
        <a:defRPr sz="2400">
          <a:solidFill>
            <a:srgbClr val="595959"/>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Font typeface="Wingdings" pitchFamily="2" charset="2"/>
        <a:buChar char="§"/>
        <a:defRPr>
          <a:solidFill>
            <a:srgbClr val="595959"/>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Char char="–"/>
        <a:defRPr>
          <a:solidFill>
            <a:srgbClr val="595959"/>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Char char="»"/>
        <a:defRPr>
          <a:solidFill>
            <a:srgbClr val="595959"/>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5.xml"/><Relationship Id="rId7" Type="http://schemas.openxmlformats.org/officeDocument/2006/relationships/slide" Target="slide1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10.xml"/><Relationship Id="rId10" Type="http://schemas.openxmlformats.org/officeDocument/2006/relationships/slide" Target="slide22.xml"/><Relationship Id="rId4" Type="http://schemas.openxmlformats.org/officeDocument/2006/relationships/slide" Target="slide8.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xml"/><Relationship Id="rId3" Type="http://schemas.openxmlformats.org/officeDocument/2006/relationships/slide" Target="slide4.xml"/><Relationship Id="rId7" Type="http://schemas.openxmlformats.org/officeDocument/2006/relationships/slide" Target="slide12.xml"/><Relationship Id="rId12"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slide" Target="slide9.xml"/><Relationship Id="rId10" Type="http://schemas.openxmlformats.org/officeDocument/2006/relationships/slide" Target="slide23.xml"/><Relationship Id="rId4" Type="http://schemas.openxmlformats.org/officeDocument/2006/relationships/slide" Target="slide7.xml"/><Relationship Id="rId9" Type="http://schemas.openxmlformats.org/officeDocument/2006/relationships/slide" Target="slide21.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9"/>
          <p:cNvSpPr>
            <a:spLocks noGrp="1"/>
          </p:cNvSpPr>
          <p:nvPr>
            <p:ph type="ctrTitle"/>
          </p:nvPr>
        </p:nvSpPr>
        <p:spPr>
          <a:xfrm>
            <a:off x="4127500" y="3429000"/>
            <a:ext cx="4724400" cy="2133600"/>
          </a:xfrm>
        </p:spPr>
        <p:txBody>
          <a:bodyPr anchor="t"/>
          <a:lstStyle/>
          <a:p>
            <a:pPr algn="l">
              <a:spcBef>
                <a:spcPts val="0"/>
              </a:spcBef>
              <a:spcAft>
                <a:spcPts val="0"/>
              </a:spcAft>
              <a:buNone/>
            </a:pPr>
            <a:r>
              <a:rPr lang="es-ES_tradnl" sz="3600" b="0" i="0" noProof="1" smtClean="0">
                <a:solidFill>
                  <a:srgbClr val="FFFFFF"/>
                </a:solidFill>
                <a:latin typeface="Tahoma"/>
                <a:cs typeface="Tahoma"/>
              </a:rPr>
              <a:t>Microsoft</a:t>
            </a:r>
            <a:r>
              <a:rPr lang="es-ES_tradnl" sz="2000" b="0" i="0" baseline="30000" noProof="1" smtClean="0">
                <a:solidFill>
                  <a:srgbClr val="FFFFFF"/>
                </a:solidFill>
                <a:latin typeface="Tahoma"/>
                <a:cs typeface="Tahoma"/>
              </a:rPr>
              <a:t>®</a:t>
            </a:r>
            <a:r>
              <a:rPr lang="es-ES_tradnl" sz="3600" b="0" i="0" noProof="1" smtClean="0">
                <a:solidFill>
                  <a:srgbClr val="FFFFFF"/>
                </a:solidFill>
                <a:latin typeface="Tahoma"/>
                <a:cs typeface="Tahoma"/>
              </a:rPr>
              <a:t> Lync</a:t>
            </a:r>
            <a:r>
              <a:rPr lang="es-ES_tradnl" sz="2400" b="0" i="0" noProof="1" smtClean="0">
                <a:solidFill>
                  <a:srgbClr val="FFFFFF"/>
                </a:solidFill>
                <a:latin typeface="Tahoma"/>
                <a:cs typeface="Tahoma"/>
              </a:rPr>
              <a:t>™</a:t>
            </a:r>
            <a:r>
              <a:rPr lang="es-ES_tradnl" sz="3600" b="0" i="0" noProof="1" smtClean="0">
                <a:solidFill>
                  <a:srgbClr val="FFFFFF"/>
                </a:solidFill>
                <a:latin typeface="Tahoma"/>
                <a:cs typeface="Tahoma"/>
              </a:rPr>
              <a:t> 2010</a:t>
            </a:r>
            <a:br>
              <a:rPr lang="es-ES_tradnl" sz="3600" b="0" i="0" noProof="1" smtClean="0">
                <a:solidFill>
                  <a:srgbClr val="FFFFFF"/>
                </a:solidFill>
                <a:latin typeface="Tahoma"/>
                <a:cs typeface="Tahoma"/>
              </a:rPr>
            </a:br>
            <a:r>
              <a:rPr lang="es-ES_tradnl" sz="3600" b="0" i="0" noProof="1" smtClean="0">
                <a:solidFill>
                  <a:srgbClr val="FFCC00"/>
                </a:solidFill>
                <a:latin typeface="Tahoma"/>
                <a:cs typeface="Tahoma"/>
              </a:rPr>
              <a:t>Curso de voz y vídeo</a:t>
            </a:r>
            <a:endParaRPr lang="es-ES_tradnl" sz="3600" b="0" i="0" noProof="1">
              <a:solidFill>
                <a:srgbClr val="FFCC00"/>
              </a:solidFill>
              <a:latin typeface="Tahoma"/>
              <a:cs typeface="Tahoma"/>
            </a:endParaRPr>
          </a:p>
        </p:txBody>
      </p:sp>
      <p:pic>
        <p:nvPicPr>
          <p:cNvPr id="13316" name="Picture 19" descr="H:\Designer Resources\MS Resources\Colors and Logos\Logos\TBD Communications Server 14\Lync_FamilyBrand\MS-Lync-Logo-grid-rgb-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2350" y="5235575"/>
            <a:ext cx="167640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Objetivos</a:t>
            </a:r>
            <a:endParaRPr lang="es-ES_tradnl" sz="28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371600"/>
            <a:ext cx="7924800" cy="4860925"/>
          </a:xfrm>
        </p:spPr>
        <p:txBody>
          <a:bodyPr/>
          <a:lstStyle/>
          <a:p>
            <a:pPr marL="0" indent="0" algn="l">
              <a:spcBef>
                <a:spcPts val="384"/>
              </a:spcBef>
              <a:spcAft>
                <a:spcPts val="0"/>
              </a:spcAft>
              <a:buNone/>
            </a:pPr>
            <a:r>
              <a:rPr lang="es-ES_tradnl" sz="1600" b="0" i="0" noProof="1" smtClean="0">
                <a:solidFill>
                  <a:srgbClr val="808080">
                    <a:lumMod val="75000"/>
                  </a:srgbClr>
                </a:solidFill>
                <a:latin typeface="Tahoma"/>
                <a:cs typeface="Tahoma"/>
              </a:rPr>
              <a:t>Este curso trata de las siguientes características de voz y vídeo del cliente de Lync 2010.</a:t>
            </a:r>
          </a:p>
          <a:p>
            <a:pPr marL="0" indent="0" algn="l">
              <a:spcBef>
                <a:spcPts val="384"/>
              </a:spcBef>
              <a:spcAft>
                <a:spcPts val="0"/>
              </a:spcAft>
              <a:buNone/>
            </a:pPr>
            <a:endParaRPr lang="es-ES_tradnl" sz="1600" noProof="1" smtClean="0">
              <a:solidFill>
                <a:schemeClr val="bg2">
                  <a:lumMod val="75000"/>
                </a:schemeClr>
              </a:solidFill>
              <a:latin typeface="+mn-lt"/>
            </a:endParaRP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3" action="ppaction://hlinksldjump"/>
              </a:rPr>
              <a:t>Realizar una llamada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4" action="ppaction://hlinksldjump"/>
              </a:rPr>
              <a:t>Responder una llamada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5" action="ppaction://hlinksldjump"/>
              </a:rPr>
              <a:t>Administrar una llamada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6" action="ppaction://hlinksldjump"/>
              </a:rPr>
              <a:t>Desviar una llamada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7" action="ppaction://hlinksldjump"/>
              </a:rPr>
              <a:t>Realizar el seguimiento de llamadas perdidas y correos de voz Correo</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8" action="ppaction://hlinksldjump"/>
              </a:rPr>
              <a:t>Unirse una llamada de conferencia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9" action="ppaction://hlinksldjump"/>
              </a:rPr>
              <a:t>Unirse a una videollamada</a:t>
            </a:r>
          </a:p>
          <a:p>
            <a:pPr marL="283464"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10" action="ppaction://hlinksldjump"/>
              </a:rPr>
              <a:t>Aceptar una videollamada</a:t>
            </a:r>
            <a:r>
              <a:rPr lang="es-ES_tradnl" sz="1600" b="0" i="0" noProof="1" smtClean="0">
                <a:solidFill>
                  <a:srgbClr val="808080">
                    <a:lumMod val="75000"/>
                  </a:srgbClr>
                </a:solidFill>
                <a:latin typeface="Tahoma"/>
                <a:cs typeface="Tahoma"/>
              </a:rPr>
              <a:t/>
            </a:r>
            <a:br>
              <a:rPr lang="es-ES_tradnl" sz="1600" b="0" i="0" noProof="1" smtClean="0">
                <a:solidFill>
                  <a:srgbClr val="808080">
                    <a:lumMod val="75000"/>
                  </a:srgbClr>
                </a:solidFill>
                <a:latin typeface="Tahoma"/>
                <a:cs typeface="Tahoma"/>
              </a:rPr>
            </a:br>
            <a:endParaRPr lang="es-ES_tradnl" sz="1600" b="0" i="0" noProof="1" smtClean="0">
              <a:solidFill>
                <a:srgbClr val="808080">
                  <a:lumMod val="75000"/>
                </a:srgbClr>
              </a:solidFill>
              <a:latin typeface="Tahoma"/>
              <a:cs typeface="Tahoma"/>
            </a:endParaRPr>
          </a:p>
          <a:p>
            <a:pPr marL="402336" lvl="1" indent="0" algn="l">
              <a:spcBef>
                <a:spcPts val="384"/>
              </a:spcBef>
              <a:spcAft>
                <a:spcPts val="0"/>
              </a:spcAft>
              <a:buNone/>
            </a:pPr>
            <a:endParaRPr lang="es-ES_tradnl" sz="1600" noProof="1" smtClean="0">
              <a:solidFill>
                <a:schemeClr val="bg2">
                  <a:lumMod val="75000"/>
                </a:schemeClr>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3600" b="0" i="0" noProof="1" smtClean="0">
                <a:solidFill>
                  <a:srgbClr val="808080">
                    <a:lumMod val="75000"/>
                  </a:srgbClr>
                </a:solidFill>
                <a:latin typeface="Tahoma"/>
                <a:cs typeface="Tahoma"/>
              </a:rPr>
              <a:t>Objetivos de vídeo</a:t>
            </a:r>
            <a:endParaRPr lang="es-ES_tradnl" sz="3600" b="0" i="0" noProof="1">
              <a:solidFill>
                <a:srgbClr val="808080">
                  <a:lumMod val="75000"/>
                </a:srgbClr>
              </a:solidFill>
              <a:latin typeface="Tahoma"/>
              <a:cs typeface="Tahoma"/>
            </a:endParaRPr>
          </a:p>
        </p:txBody>
      </p:sp>
      <p:sp>
        <p:nvSpPr>
          <p:cNvPr id="4" name="Rectangle 3"/>
          <p:cNvSpPr/>
          <p:nvPr/>
        </p:nvSpPr>
        <p:spPr>
          <a:xfrm>
            <a:off x="0" y="0"/>
            <a:ext cx="9144000" cy="6858000"/>
          </a:xfrm>
          <a:prstGeom prst="rect">
            <a:avLst/>
          </a:prstGeom>
          <a:gradFill>
            <a:gsLst>
              <a:gs pos="5000">
                <a:srgbClr val="E1EBEC"/>
              </a:gs>
              <a:gs pos="35000">
                <a:schemeClr val="bg2">
                  <a:lumMod val="40000"/>
                  <a:lumOff val="60000"/>
                </a:schemeClr>
              </a:gs>
              <a:gs pos="0">
                <a:srgbClr val="B7BDBD"/>
              </a:gs>
              <a:gs pos="5000">
                <a:schemeClr val="accent4">
                  <a:lumMod val="38000"/>
                  <a:lumOff val="62000"/>
                </a:schemeClr>
              </a:gs>
              <a:gs pos="7000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_tradnl" noProof="1"/>
          </a:p>
        </p:txBody>
      </p:sp>
      <p:sp>
        <p:nvSpPr>
          <p:cNvPr id="29" name="Content Placeholder 28"/>
          <p:cNvSpPr>
            <a:spLocks noGrp="1"/>
          </p:cNvSpPr>
          <p:nvPr>
            <p:ph idx="1"/>
          </p:nvPr>
        </p:nvSpPr>
        <p:spPr>
          <a:xfrm>
            <a:off x="457200" y="2038350"/>
            <a:ext cx="7924800" cy="4114800"/>
          </a:xfrm>
        </p:spPr>
        <p:txBody>
          <a:bodyPr/>
          <a:lstStyle/>
          <a:p>
            <a:pPr marL="0" indent="0" algn="l">
              <a:spcBef>
                <a:spcPts val="480"/>
              </a:spcBef>
              <a:spcAft>
                <a:spcPts val="375"/>
              </a:spcAft>
              <a:buNone/>
            </a:pPr>
            <a:r>
              <a:rPr lang="es-ES_tradnl" sz="2000" b="0" i="0" noProof="1" smtClean="0">
                <a:solidFill>
                  <a:srgbClr val="000000">
                    <a:lumMod val="65000"/>
                    <a:lumOff val="35000"/>
                  </a:srgbClr>
                </a:solidFill>
                <a:latin typeface="Tahoma"/>
                <a:cs typeface="Tahoma"/>
              </a:rPr>
              <a:t>En esta sección se trata de lo siguiente:</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Realizar una llamada</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Responder una llamada</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Administrar su configuración de conversación y dispositivo</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Desviar llamadas </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Realizar el seguimiento de llamadas perdidas y correos de voz</a:t>
            </a:r>
          </a:p>
          <a:p>
            <a:pPr marL="347472" indent="-347472" algn="l">
              <a:spcBef>
                <a:spcPts val="480"/>
              </a:spcBef>
              <a:spcAft>
                <a:spcPts val="0"/>
              </a:spcAft>
              <a:buClr>
                <a:srgbClr val="808080">
                  <a:lumMod val="75000"/>
                </a:srgbClr>
              </a:buClr>
              <a:buFont typeface="Arial"/>
              <a:buChar char="•"/>
            </a:pPr>
            <a:r>
              <a:rPr lang="es-ES_tradnl" sz="2000" b="0" i="0" noProof="1" smtClean="0">
                <a:solidFill>
                  <a:srgbClr val="808080">
                    <a:lumMod val="75000"/>
                  </a:srgbClr>
                </a:solidFill>
                <a:latin typeface="Tahoma"/>
                <a:cs typeface="Tahoma"/>
              </a:rPr>
              <a:t>Unirse a una llamada de conferencia</a:t>
            </a:r>
            <a:endParaRPr lang="es-ES_tradnl" sz="2000" b="0" i="0" noProof="1">
              <a:solidFill>
                <a:srgbClr val="808080">
                  <a:lumMod val="75000"/>
                </a:srgbClr>
              </a:solidFill>
              <a:latin typeface="Tahoma"/>
              <a:cs typeface="Tahoma"/>
            </a:endParaRPr>
          </a:p>
        </p:txBody>
      </p:sp>
      <p:pic>
        <p:nvPicPr>
          <p:cNvPr id="15365"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230188"/>
            <a:ext cx="1600200"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1"/>
          <p:cNvSpPr txBox="1">
            <a:spLocks noChangeArrowheads="1"/>
          </p:cNvSpPr>
          <p:nvPr/>
        </p:nvSpPr>
        <p:spPr bwMode="auto">
          <a:xfrm>
            <a:off x="457200" y="1262063"/>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buNone/>
            </a:pPr>
            <a:r>
              <a:rPr lang="es-ES_tradnl" sz="3600" b="0" i="0" noProof="1" smtClean="0">
                <a:solidFill>
                  <a:srgbClr val="595959"/>
                </a:solidFill>
                <a:latin typeface="Tahoma"/>
                <a:ea typeface="+mn-ea"/>
                <a:cs typeface="Tahoma"/>
              </a:rPr>
              <a:t>Voz</a:t>
            </a:r>
            <a:endParaRPr lang="es-ES_tradnl" sz="3600" b="0" i="0" noProof="1">
              <a:solidFill>
                <a:srgbClr val="595959"/>
              </a:solidFill>
              <a:latin typeface="Tahoma"/>
              <a:ea typeface="+mn-ea"/>
              <a:cs typeface="Tahoma"/>
            </a:endParaRPr>
          </a:p>
        </p:txBody>
      </p:sp>
      <p:sp>
        <p:nvSpPr>
          <p:cNvPr id="7" name="Rectangle 6"/>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Arc 1044"/>
          <p:cNvSpPr/>
          <p:nvPr/>
        </p:nvSpPr>
        <p:spPr>
          <a:xfrm>
            <a:off x="5867400" y="2743200"/>
            <a:ext cx="1847850" cy="1524000"/>
          </a:xfrm>
          <a:prstGeom prst="arc">
            <a:avLst>
              <a:gd name="adj1" fmla="val 10888128"/>
              <a:gd name="adj2" fmla="val 0"/>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_tradnl" noProof="1"/>
          </a:p>
        </p:txBody>
      </p:sp>
      <p:sp>
        <p:nvSpPr>
          <p:cNvPr id="28" name="Title 27"/>
          <p:cNvSpPr>
            <a:spLocks noGrp="1"/>
          </p:cNvSpPr>
          <p:nvPr>
            <p:ph type="title"/>
          </p:nvPr>
        </p:nvSpPr>
        <p:spPr>
          <a:xfrm>
            <a:off x="457200" y="270855"/>
            <a:ext cx="8229600" cy="792163"/>
          </a:xfrm>
        </p:spPr>
        <p:txBody>
          <a:bodyPr/>
          <a:lstStyle/>
          <a:p>
            <a:pPr algn="l">
              <a:lnSpc>
                <a:spcPts val="2800"/>
              </a:lnSpc>
              <a:spcBef>
                <a:spcPts val="0"/>
              </a:spcBef>
              <a:spcAft>
                <a:spcPts val="0"/>
              </a:spcAft>
              <a:buNone/>
            </a:pPr>
            <a:r>
              <a:rPr lang="es-ES_tradnl" sz="2800" b="0" i="0" noProof="1" smtClean="0">
                <a:solidFill>
                  <a:srgbClr val="808080">
                    <a:lumMod val="75000"/>
                  </a:srgbClr>
                </a:solidFill>
                <a:latin typeface="Tahoma"/>
                <a:cs typeface="Tahoma"/>
              </a:rPr>
              <a:t>Realizar una llamada de teléfono desde cualquier lugar</a:t>
            </a:r>
            <a:endParaRPr lang="es-ES_tradnl" sz="28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371600"/>
            <a:ext cx="4191000" cy="4908550"/>
          </a:xfrm>
        </p:spPr>
        <p:txBody>
          <a:bodyPr/>
          <a:lstStyle/>
          <a:p>
            <a:pPr marL="0" indent="0" algn="l">
              <a:spcBef>
                <a:spcPts val="336"/>
              </a:spcBef>
              <a:spcAft>
                <a:spcPts val="0"/>
              </a:spcAft>
              <a:buNone/>
            </a:pPr>
            <a:r>
              <a:rPr lang="es-ES_tradnl" sz="1400" b="0" i="0" noProof="1" smtClean="0">
                <a:solidFill>
                  <a:srgbClr val="808080">
                    <a:lumMod val="75000"/>
                  </a:srgbClr>
                </a:solidFill>
                <a:latin typeface="Tahoma"/>
                <a:cs typeface="Tahoma"/>
              </a:rPr>
              <a:t>El cliente de Microsoft Lync 2010 funciona con Microsoft Lync Server, proporcionando un teléfono por software.</a:t>
            </a:r>
          </a:p>
          <a:p>
            <a:pPr marL="0" indent="0" algn="l">
              <a:spcBef>
                <a:spcPts val="336"/>
              </a:spcBef>
              <a:spcAft>
                <a:spcPts val="0"/>
              </a:spcAft>
              <a:buNone/>
            </a:pPr>
            <a:endParaRPr lang="es-ES_tradnl" sz="1000" noProof="1" smtClean="0">
              <a:solidFill>
                <a:schemeClr val="bg2">
                  <a:lumMod val="75000"/>
                </a:schemeClr>
              </a:solidFill>
              <a:latin typeface="+mn-lt"/>
            </a:endParaRPr>
          </a:p>
          <a:p>
            <a:pPr marL="0" indent="0" algn="l">
              <a:spcBef>
                <a:spcPts val="336"/>
              </a:spcBef>
              <a:spcAft>
                <a:spcPts val="0"/>
              </a:spcAft>
              <a:buNone/>
            </a:pPr>
            <a:r>
              <a:rPr lang="es-ES_tradnl" sz="1400" b="0" i="0" noProof="1" smtClean="0">
                <a:solidFill>
                  <a:srgbClr val="808080">
                    <a:lumMod val="75000"/>
                  </a:srgbClr>
                </a:solidFill>
                <a:latin typeface="Tahoma"/>
                <a:cs typeface="Tahoma"/>
              </a:rPr>
              <a:t>Los usuarios pueden ponerse en contacto con cualquier de dentro o fuera de su empresa. Resulta tan cómodo como su antiguo teléfono pero proporciona una experiencia más enriquecida y sofisticada.</a:t>
            </a:r>
          </a:p>
          <a:p>
            <a:pPr marL="0" indent="0" algn="l">
              <a:spcBef>
                <a:spcPts val="336"/>
              </a:spcBef>
              <a:spcAft>
                <a:spcPts val="0"/>
              </a:spcAft>
              <a:buNone/>
            </a:pPr>
            <a:endParaRPr lang="es-ES_tradnl" sz="1000" noProof="1" smtClean="0">
              <a:solidFill>
                <a:schemeClr val="bg2">
                  <a:lumMod val="75000"/>
                </a:schemeClr>
              </a:solidFill>
              <a:latin typeface="+mn-lt"/>
            </a:endParaRPr>
          </a:p>
          <a:p>
            <a:pPr marL="0" indent="0" algn="l">
              <a:spcBef>
                <a:spcPts val="336"/>
              </a:spcBef>
              <a:spcAft>
                <a:spcPts val="0"/>
              </a:spcAft>
              <a:buNone/>
            </a:pPr>
            <a:r>
              <a:rPr lang="es-ES_tradnl" sz="1400" b="0" i="0" noProof="1" smtClean="0">
                <a:solidFill>
                  <a:srgbClr val="808080">
                    <a:lumMod val="75000"/>
                  </a:srgbClr>
                </a:solidFill>
                <a:latin typeface="Tahoma"/>
                <a:cs typeface="Tahoma"/>
              </a:rPr>
              <a:t>Lync admite los siguientes tipos de llamada:</a:t>
            </a:r>
          </a:p>
          <a:p>
            <a:pPr marL="283464" indent="-283464" algn="l">
              <a:spcBef>
                <a:spcPts val="336"/>
              </a:spcBef>
              <a:spcAft>
                <a:spcPts val="0"/>
              </a:spcAft>
              <a:buClr>
                <a:srgbClr val="808080">
                  <a:lumMod val="75000"/>
                </a:srgbClr>
              </a:buClr>
              <a:buFont typeface="Arial"/>
              <a:buChar char="•"/>
            </a:pPr>
            <a:r>
              <a:rPr lang="es-ES_tradnl" sz="1400" b="0" i="0" noProof="1" smtClean="0">
                <a:solidFill>
                  <a:srgbClr val="808080">
                    <a:lumMod val="75000"/>
                  </a:srgbClr>
                </a:solidFill>
                <a:latin typeface="Tahoma"/>
                <a:cs typeface="Tahoma"/>
              </a:rPr>
              <a:t>De equipo a equipo</a:t>
            </a:r>
          </a:p>
          <a:p>
            <a:pPr marL="283464" indent="-283464" algn="l">
              <a:spcBef>
                <a:spcPts val="336"/>
              </a:spcBef>
              <a:spcAft>
                <a:spcPts val="0"/>
              </a:spcAft>
              <a:buClr>
                <a:srgbClr val="808080">
                  <a:lumMod val="75000"/>
                </a:srgbClr>
              </a:buClr>
              <a:buFont typeface="Arial"/>
              <a:buChar char="•"/>
            </a:pPr>
            <a:r>
              <a:rPr lang="es-ES_tradnl" sz="1400" b="0" i="0" noProof="1" smtClean="0">
                <a:solidFill>
                  <a:srgbClr val="808080">
                    <a:lumMod val="75000"/>
                  </a:srgbClr>
                </a:solidFill>
                <a:latin typeface="Tahoma"/>
                <a:cs typeface="Tahoma"/>
              </a:rPr>
              <a:t>De equipo a teléfono </a:t>
            </a:r>
          </a:p>
          <a:p>
            <a:pPr marL="283464" indent="-283464" algn="l">
              <a:spcBef>
                <a:spcPts val="336"/>
              </a:spcBef>
              <a:spcAft>
                <a:spcPts val="0"/>
              </a:spcAft>
              <a:buClr>
                <a:srgbClr val="808080">
                  <a:lumMod val="75000"/>
                </a:srgbClr>
              </a:buClr>
              <a:buFont typeface="Arial"/>
              <a:buChar char="•"/>
            </a:pPr>
            <a:r>
              <a:rPr lang="es-ES_tradnl" sz="1400" b="0" i="0" noProof="1" smtClean="0">
                <a:solidFill>
                  <a:srgbClr val="808080">
                    <a:lumMod val="75000"/>
                  </a:srgbClr>
                </a:solidFill>
                <a:latin typeface="Tahoma"/>
                <a:cs typeface="Tahoma"/>
              </a:rPr>
              <a:t>De teléfono a equipo</a:t>
            </a:r>
          </a:p>
          <a:p>
            <a:pPr marL="283464" indent="-283464" algn="l">
              <a:spcBef>
                <a:spcPts val="336"/>
              </a:spcBef>
              <a:spcAft>
                <a:spcPts val="0"/>
              </a:spcAft>
              <a:buClr>
                <a:srgbClr val="808080">
                  <a:lumMod val="75000"/>
                </a:srgbClr>
              </a:buClr>
              <a:buFont typeface="Arial"/>
              <a:buChar char="•"/>
            </a:pPr>
            <a:r>
              <a:rPr lang="es-ES_tradnl" sz="1400" b="0" i="0" noProof="1" smtClean="0">
                <a:solidFill>
                  <a:srgbClr val="808080">
                    <a:lumMod val="75000"/>
                  </a:srgbClr>
                </a:solidFill>
                <a:latin typeface="Tahoma"/>
                <a:cs typeface="Tahoma"/>
              </a:rPr>
              <a:t>De equipo a audioconferencia</a:t>
            </a:r>
          </a:p>
          <a:p>
            <a:pPr marL="283464" indent="-283464" algn="l">
              <a:spcBef>
                <a:spcPts val="336"/>
              </a:spcBef>
              <a:spcAft>
                <a:spcPts val="0"/>
              </a:spcAft>
              <a:buClr>
                <a:srgbClr val="808080">
                  <a:lumMod val="75000"/>
                </a:srgbClr>
              </a:buClr>
              <a:buFont typeface="Arial"/>
              <a:buChar char="•"/>
            </a:pPr>
            <a:r>
              <a:rPr lang="es-ES_tradnl" sz="1400" b="0" i="0" noProof="1" smtClean="0">
                <a:solidFill>
                  <a:srgbClr val="808080">
                    <a:lumMod val="75000"/>
                  </a:srgbClr>
                </a:solidFill>
                <a:latin typeface="Tahoma"/>
                <a:cs typeface="Tahoma"/>
              </a:rPr>
              <a:t>Videollamadas y conferencias de vídeo</a:t>
            </a:r>
          </a:p>
          <a:p>
            <a:pPr marL="0" indent="0" algn="l">
              <a:spcBef>
                <a:spcPts val="336"/>
              </a:spcBef>
              <a:spcAft>
                <a:spcPts val="0"/>
              </a:spcAft>
              <a:buNone/>
            </a:pPr>
            <a:endParaRPr lang="es-ES_tradnl" sz="1000" noProof="1" smtClean="0">
              <a:solidFill>
                <a:schemeClr val="bg2">
                  <a:lumMod val="75000"/>
                </a:schemeClr>
              </a:solidFill>
              <a:latin typeface="+mn-lt"/>
            </a:endParaRPr>
          </a:p>
          <a:p>
            <a:pPr marL="0" indent="0" algn="l">
              <a:spcBef>
                <a:spcPts val="336"/>
              </a:spcBef>
              <a:spcAft>
                <a:spcPts val="0"/>
              </a:spcAft>
              <a:buNone/>
            </a:pPr>
            <a:r>
              <a:rPr lang="es-ES_tradnl" sz="1400" b="0" i="0" noProof="1" smtClean="0">
                <a:solidFill>
                  <a:srgbClr val="808080">
                    <a:lumMod val="75000"/>
                  </a:srgbClr>
                </a:solidFill>
                <a:latin typeface="Tahoma"/>
                <a:cs typeface="Tahoma"/>
              </a:rPr>
              <a:t>El uso de Lync 2010 significa que los usuarios tienen todas sus opciones de comunicación de principio: voz, correo electrónico, mensajería instantánea y conferencia, disponibles e integradas en su equipo.</a:t>
            </a:r>
            <a:endParaRPr lang="es-ES_tradnl" sz="1400" b="0" i="0" noProof="1">
              <a:solidFill>
                <a:srgbClr val="808080">
                  <a:lumMod val="75000"/>
                </a:srgbClr>
              </a:solidFill>
              <a:latin typeface="Tahoma"/>
              <a:cs typeface="Tahoma"/>
            </a:endParaRPr>
          </a:p>
        </p:txBody>
      </p:sp>
      <p:cxnSp>
        <p:nvCxnSpPr>
          <p:cNvPr id="7" name="Straight Arrow Connector 6"/>
          <p:cNvCxnSpPr/>
          <p:nvPr/>
        </p:nvCxnSpPr>
        <p:spPr>
          <a:xfrm>
            <a:off x="7705725" y="4192588"/>
            <a:ext cx="19050" cy="531812"/>
          </a:xfrm>
          <a:prstGeom prst="straightConnector1">
            <a:avLst/>
          </a:prstGeom>
          <a:ln w="3810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867400" y="4086225"/>
            <a:ext cx="19050" cy="638175"/>
          </a:xfrm>
          <a:prstGeom prst="straightConnector1">
            <a:avLst/>
          </a:prstGeom>
          <a:ln w="3810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40" name="Picture 6" descr="C:\Users\devincap\AppData\Local\Microsoft\Windows\Temporary Internet Files\Content.IE5\I19SJH5R\MP900411829[1].jpg"/>
          <p:cNvPicPr>
            <a:picLocks noChangeAspect="1" noChangeArrowheads="1"/>
          </p:cNvPicPr>
          <p:nvPr/>
        </p:nvPicPr>
        <p:blipFill>
          <a:blip r:embed="rId3"/>
          <a:srcRect/>
          <a:stretch>
            <a:fillRect/>
          </a:stretch>
        </p:blipFill>
        <p:spPr bwMode="auto">
          <a:xfrm>
            <a:off x="5543550" y="1295400"/>
            <a:ext cx="2495550" cy="1630363"/>
          </a:xfrm>
          <a:prstGeom prst="rect">
            <a:avLst/>
          </a:prstGeom>
          <a:ln>
            <a:noFill/>
          </a:ln>
          <a:effectLst>
            <a:outerShdw blurRad="292100" dist="139700" dir="2700000" algn="tl" rotWithShape="0">
              <a:srgbClr val="333333">
                <a:alpha val="65000"/>
              </a:srgbClr>
            </a:outerShdw>
          </a:effectLst>
          <a:extLst/>
        </p:spPr>
      </p:pic>
      <p:pic>
        <p:nvPicPr>
          <p:cNvPr id="16392" name="Picture 3" descr="C:\Users\devincap\AppData\Local\Microsoft\Windows\Temporary Internet Files\Content.IE5\V0V0LGG5\MC90043979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306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4" name="Straight Arrow Connector 53"/>
          <p:cNvCxnSpPr/>
          <p:nvPr/>
        </p:nvCxnSpPr>
        <p:spPr>
          <a:xfrm>
            <a:off x="6762750" y="3124200"/>
            <a:ext cx="19050" cy="1600200"/>
          </a:xfrm>
          <a:prstGeom prst="straightConnector1">
            <a:avLst/>
          </a:prstGeom>
          <a:ln w="3810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639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2325" y="3325813"/>
            <a:ext cx="8001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3925" y="4724400"/>
            <a:ext cx="41148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7" action="ppaction://hlinksldjump"/>
              </a:rPr>
              <a:t>Volver a Objetivos</a:t>
            </a:r>
            <a:endParaRPr lang="es-ES_tradnl" sz="1300" b="0" i="0" cap="small" noProof="1">
              <a:solidFill>
                <a:srgbClr val="808080">
                  <a:lumMod val="75000"/>
                </a:srgbClr>
              </a:solidFill>
              <a:latin typeface="Tahoma"/>
              <a:cs typeface="Tahoma"/>
              <a:hlinkClick r:id="rId7" action="ppaction://hlinksldjump"/>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475" y="1906588"/>
            <a:ext cx="2386013" cy="319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3600" b="0" i="0" noProof="1" smtClean="0">
                <a:solidFill>
                  <a:srgbClr val="808080">
                    <a:lumMod val="75000"/>
                  </a:srgbClr>
                </a:solidFill>
                <a:latin typeface="Tahoma"/>
                <a:cs typeface="Tahoma"/>
              </a:rPr>
              <a:t>Realizar una llamada</a:t>
            </a:r>
            <a:endParaRPr lang="es-ES_tradnl" sz="3600" b="0" i="0" noProof="1">
              <a:solidFill>
                <a:srgbClr val="808080">
                  <a:lumMod val="75000"/>
                </a:srgbClr>
              </a:solidFill>
              <a:latin typeface="Tahoma"/>
              <a:cs typeface="Tahoma"/>
            </a:endParaRPr>
          </a:p>
        </p:txBody>
      </p:sp>
      <p:sp>
        <p:nvSpPr>
          <p:cNvPr id="17412" name="Content Placeholder 28"/>
          <p:cNvSpPr>
            <a:spLocks noGrp="1"/>
          </p:cNvSpPr>
          <p:nvPr>
            <p:ph idx="1"/>
          </p:nvPr>
        </p:nvSpPr>
        <p:spPr>
          <a:xfrm>
            <a:off x="457200" y="1279525"/>
            <a:ext cx="4237348" cy="5875419"/>
          </a:xfrm>
        </p:spPr>
        <p:txBody>
          <a:bodyPr/>
          <a:lstStyle/>
          <a:p>
            <a:pPr marL="0" indent="0" algn="l">
              <a:spcBef>
                <a:spcPts val="200"/>
              </a:spcBef>
              <a:spcAft>
                <a:spcPts val="0"/>
              </a:spcAft>
              <a:buNone/>
            </a:pPr>
            <a:r>
              <a:rPr lang="es-ES_tradnl" sz="1600" b="0" i="0" noProof="1" smtClean="0">
                <a:solidFill>
                  <a:srgbClr val="595959"/>
                </a:solidFill>
                <a:latin typeface="Tahoma"/>
                <a:cs typeface="Tahoma"/>
              </a:rPr>
              <a:t>Para realizar una llamada, puede usar la barra de búsqueda para encontrar a alguien o desplazarse para encontrar a alguien de su lista de contactos.</a:t>
            </a:r>
          </a:p>
          <a:p>
            <a:pPr marL="0" indent="0" algn="l">
              <a:spcBef>
                <a:spcPts val="200"/>
              </a:spcBef>
              <a:spcAft>
                <a:spcPts val="0"/>
              </a:spcAft>
              <a:buNone/>
            </a:pPr>
            <a:endParaRPr lang="es-ES_tradnl" sz="1000" noProof="1" smtClean="0">
              <a:latin typeface="+mn-lt"/>
            </a:endParaRPr>
          </a:p>
          <a:p>
            <a:pPr marL="347472" indent="-347472" algn="l">
              <a:spcBef>
                <a:spcPts val="200"/>
              </a:spcBef>
              <a:spcAft>
                <a:spcPts val="0"/>
              </a:spcAft>
              <a:buFont typeface="Tahoma"/>
              <a:buAutoNum type="arabicPeriod"/>
            </a:pPr>
            <a:r>
              <a:rPr lang="es-ES_tradnl" sz="1600" b="0" i="0" noProof="1" smtClean="0">
                <a:solidFill>
                  <a:srgbClr val="595959"/>
                </a:solidFill>
                <a:latin typeface="Tahoma"/>
                <a:cs typeface="Tahoma"/>
              </a:rPr>
              <a:t>Abra Microsoft Lync.</a:t>
            </a:r>
          </a:p>
          <a:p>
            <a:pPr marL="347472" indent="-347472" algn="l">
              <a:spcBef>
                <a:spcPts val="200"/>
              </a:spcBef>
              <a:spcAft>
                <a:spcPts val="0"/>
              </a:spcAft>
              <a:buFont typeface="Tahoma"/>
              <a:buAutoNum type="arabicPeriod"/>
            </a:pPr>
            <a:r>
              <a:rPr lang="es-ES_tradnl" sz="1600" b="0" i="0" noProof="1" smtClean="0">
                <a:solidFill>
                  <a:srgbClr val="595959"/>
                </a:solidFill>
                <a:latin typeface="Tahoma"/>
                <a:cs typeface="Tahoma"/>
              </a:rPr>
              <a:t>Escriba el número de teléfono o el nombre de la persona en la barra de búsqueda.</a:t>
            </a:r>
          </a:p>
          <a:p>
            <a:pPr marL="347472" indent="-347472" algn="l">
              <a:spcBef>
                <a:spcPts val="200"/>
              </a:spcBef>
              <a:spcAft>
                <a:spcPts val="0"/>
              </a:spcAft>
              <a:buFont typeface="Tahoma"/>
              <a:buAutoNum type="arabicPeriod"/>
            </a:pPr>
            <a:r>
              <a:rPr lang="es-ES_tradnl" sz="1600" b="0" i="0" noProof="1" smtClean="0">
                <a:solidFill>
                  <a:srgbClr val="595959"/>
                </a:solidFill>
                <a:latin typeface="Tahoma"/>
                <a:cs typeface="Tahoma"/>
              </a:rPr>
              <a:t>Seleccione el contacto y, a continuación, haga clic en el botón </a:t>
            </a:r>
            <a:r>
              <a:rPr lang="es-ES_tradnl" sz="1600" b="1" i="0" noProof="1" smtClean="0">
                <a:solidFill>
                  <a:srgbClr val="595959"/>
                </a:solidFill>
                <a:latin typeface="Tahoma"/>
                <a:cs typeface="Tahoma"/>
              </a:rPr>
              <a:t>Llamar</a:t>
            </a:r>
            <a:r>
              <a:rPr lang="es-ES_tradnl" sz="1600" b="0" i="0" noProof="1" smtClean="0">
                <a:solidFill>
                  <a:srgbClr val="595959"/>
                </a:solidFill>
                <a:latin typeface="Tahoma"/>
                <a:cs typeface="Tahoma"/>
              </a:rPr>
              <a:t>.</a:t>
            </a:r>
          </a:p>
          <a:p>
            <a:pPr marL="347472" indent="-347472" algn="l">
              <a:spcBef>
                <a:spcPts val="200"/>
              </a:spcBef>
              <a:spcAft>
                <a:spcPts val="0"/>
              </a:spcAft>
              <a:buFont typeface="Tahoma"/>
              <a:buAutoNum type="arabicPeriod"/>
            </a:pPr>
            <a:endParaRPr lang="es-ES_tradnl" sz="1000" noProof="1" smtClean="0">
              <a:latin typeface="+mn-lt"/>
            </a:endParaRPr>
          </a:p>
          <a:p>
            <a:pPr marL="0" indent="0" algn="l">
              <a:spcBef>
                <a:spcPts val="200"/>
              </a:spcBef>
              <a:spcAft>
                <a:spcPts val="0"/>
              </a:spcAft>
              <a:buNone/>
            </a:pPr>
            <a:r>
              <a:rPr lang="es-ES_tradnl" sz="1600" b="0" i="0" noProof="1" smtClean="0">
                <a:solidFill>
                  <a:srgbClr val="595959"/>
                </a:solidFill>
                <a:latin typeface="Tahoma"/>
                <a:cs typeface="Tahoma"/>
              </a:rPr>
              <a:t>Cuando haga clic para llamar, el número de trabajo del contacto es el número predeterminado que se marca.</a:t>
            </a:r>
          </a:p>
          <a:p>
            <a:pPr marL="0" indent="0" algn="l">
              <a:spcBef>
                <a:spcPts val="200"/>
              </a:spcBef>
              <a:spcAft>
                <a:spcPts val="0"/>
              </a:spcAft>
              <a:buNone/>
            </a:pPr>
            <a:endParaRPr lang="es-ES_tradnl" sz="1000" noProof="1" smtClean="0">
              <a:latin typeface="+mn-lt"/>
            </a:endParaRPr>
          </a:p>
          <a:p>
            <a:pPr marL="347472" indent="-347472" algn="l">
              <a:spcBef>
                <a:spcPts val="200"/>
              </a:spcBef>
              <a:spcAft>
                <a:spcPts val="0"/>
              </a:spcAft>
              <a:buFont typeface="Tahoma"/>
              <a:buAutoNum type="arabicPeriod"/>
            </a:pPr>
            <a:r>
              <a:rPr lang="es-ES_tradnl" sz="1600" b="0" i="0" noProof="1" smtClean="0">
                <a:solidFill>
                  <a:srgbClr val="595959"/>
                </a:solidFill>
                <a:latin typeface="Tahoma"/>
                <a:cs typeface="Tahoma"/>
              </a:rPr>
              <a:t>Haga clic en la flecha del </a:t>
            </a:r>
            <a:r>
              <a:rPr lang="es-ES_tradnl" sz="1600" b="1" i="0" noProof="1" smtClean="0">
                <a:solidFill>
                  <a:srgbClr val="595959"/>
                </a:solidFill>
                <a:latin typeface="Tahoma"/>
                <a:cs typeface="Tahoma"/>
              </a:rPr>
              <a:t>menú Llamar</a:t>
            </a:r>
            <a:r>
              <a:rPr lang="es-ES_tradnl" sz="1600" b="0" i="0" noProof="1" smtClean="0">
                <a:solidFill>
                  <a:srgbClr val="595959"/>
                </a:solidFill>
                <a:latin typeface="Tahoma"/>
                <a:cs typeface="Tahoma"/>
              </a:rPr>
              <a:t> para seleccionar otros números para llamar al contacto.</a:t>
            </a:r>
          </a:p>
          <a:p>
            <a:pPr marL="740664" lvl="1" indent="-283464" algn="l">
              <a:spcBef>
                <a:spcPts val="200"/>
              </a:spcBef>
              <a:spcAft>
                <a:spcPts val="0"/>
              </a:spcAft>
              <a:buFont typeface="Arial"/>
              <a:buChar char="•"/>
            </a:pPr>
            <a:endParaRPr lang="es-ES_tradnl" sz="1000" noProof="1" smtClean="0">
              <a:latin typeface="+mn-lt"/>
            </a:endParaRPr>
          </a:p>
          <a:p>
            <a:pPr marL="0" indent="0" algn="l">
              <a:spcBef>
                <a:spcPts val="200"/>
              </a:spcBef>
              <a:spcAft>
                <a:spcPts val="0"/>
              </a:spcAft>
              <a:buNone/>
            </a:pPr>
            <a:r>
              <a:rPr lang="es-ES_tradnl" sz="1600" b="0" i="0" noProof="1" smtClean="0">
                <a:solidFill>
                  <a:srgbClr val="595959"/>
                </a:solidFill>
                <a:latin typeface="Tahoma"/>
                <a:cs typeface="Tahoma"/>
              </a:rPr>
              <a:t>Obtenga más información acerca de Hacer clic para llamar en la siguiente diapositiva.</a:t>
            </a:r>
            <a:endParaRPr lang="es-ES_tradnl" sz="1600" b="0" i="0" noProof="1">
              <a:solidFill>
                <a:srgbClr val="595959"/>
              </a:solidFill>
              <a:latin typeface="Tahoma"/>
              <a:cs typeface="Tahoma"/>
            </a:endParaRPr>
          </a:p>
        </p:txBody>
      </p:sp>
      <p:sp>
        <p:nvSpPr>
          <p:cNvPr id="17413" name="Rectangle 3"/>
          <p:cNvSpPr>
            <a:spLocks noChangeArrowheads="1"/>
          </p:cNvSpPr>
          <p:nvPr/>
        </p:nvSpPr>
        <p:spPr bwMode="auto">
          <a:xfrm>
            <a:off x="5581023" y="5503863"/>
            <a:ext cx="1691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1" i="0" noProof="1" smtClean="0">
                <a:solidFill>
                  <a:srgbClr val="FFCC00"/>
                </a:solidFill>
                <a:latin typeface="Arial"/>
                <a:ea typeface="+mn-ea"/>
                <a:cs typeface="Arial"/>
              </a:rPr>
              <a:t>Llamar</a:t>
            </a:r>
            <a:r>
              <a:rPr lang="es-ES_tradnl" sz="1200" b="0" i="0" noProof="1" smtClean="0">
                <a:solidFill>
                  <a:srgbClr val="FFCC00"/>
                </a:solidFill>
                <a:latin typeface="Arial"/>
                <a:ea typeface="+mn-ea"/>
                <a:cs typeface="Arial"/>
              </a:rPr>
              <a:t> para opciones adicionales </a:t>
            </a:r>
            <a:endParaRPr lang="es-ES_tradnl" sz="1200" b="0" i="0" noProof="1">
              <a:solidFill>
                <a:srgbClr val="FFCC00"/>
              </a:solidFill>
              <a:latin typeface="Arial"/>
              <a:ea typeface="+mn-ea"/>
              <a:cs typeface="Arial"/>
            </a:endParaRPr>
          </a:p>
        </p:txBody>
      </p:sp>
      <p:sp>
        <p:nvSpPr>
          <p:cNvPr id="17414" name="Rectangle 7"/>
          <p:cNvSpPr>
            <a:spLocks noChangeArrowheads="1"/>
          </p:cNvSpPr>
          <p:nvPr/>
        </p:nvSpPr>
        <p:spPr bwMode="auto">
          <a:xfrm>
            <a:off x="4572000" y="2819400"/>
            <a:ext cx="92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Búsqueda</a:t>
            </a:r>
            <a:endParaRPr lang="es-ES_tradnl" sz="1200" b="0" i="0" noProof="1">
              <a:solidFill>
                <a:srgbClr val="FFCC00"/>
              </a:solidFill>
              <a:latin typeface="Arial"/>
              <a:ea typeface="+mn-ea"/>
              <a:cs typeface="Arial"/>
            </a:endParaRPr>
          </a:p>
        </p:txBody>
      </p:sp>
      <p:cxnSp>
        <p:nvCxnSpPr>
          <p:cNvPr id="9" name="Elbow Connector 8"/>
          <p:cNvCxnSpPr/>
          <p:nvPr/>
        </p:nvCxnSpPr>
        <p:spPr>
          <a:xfrm rot="5400000">
            <a:off x="6603207" y="4588669"/>
            <a:ext cx="1795462" cy="457200"/>
          </a:xfrm>
          <a:prstGeom prst="bentConnector3">
            <a:avLst>
              <a:gd name="adj1" fmla="val 99489"/>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5334000" y="2957513"/>
            <a:ext cx="381000" cy="0"/>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Hacer clic para llamar</a:t>
            </a:r>
            <a:endParaRPr lang="es-ES_tradnl" sz="28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447800"/>
            <a:ext cx="3733800" cy="3048000"/>
          </a:xfrm>
        </p:spPr>
        <p:txBody>
          <a:bodyPr/>
          <a:lstStyle/>
          <a:p>
            <a:pPr marL="0" indent="0" algn="l">
              <a:lnSpc>
                <a:spcPct val="110000"/>
              </a:lnSpc>
              <a:spcBef>
                <a:spcPts val="384"/>
              </a:spcBef>
              <a:spcAft>
                <a:spcPts val="600"/>
              </a:spcAft>
              <a:buNone/>
            </a:pPr>
            <a:r>
              <a:rPr lang="es-ES_tradnl" sz="1600" b="0" i="0" noProof="1" smtClean="0">
                <a:solidFill>
                  <a:srgbClr val="808080">
                    <a:lumMod val="75000"/>
                  </a:srgbClr>
                </a:solidFill>
                <a:latin typeface="Tahoma"/>
                <a:cs typeface="Tahoma"/>
              </a:rPr>
              <a:t>Lync 2010 ofrece la característica </a:t>
            </a:r>
            <a:r>
              <a:rPr lang="es-ES_tradnl" sz="1600" b="1" i="0" noProof="1" smtClean="0">
                <a:solidFill>
                  <a:srgbClr val="808080">
                    <a:lumMod val="75000"/>
                  </a:srgbClr>
                </a:solidFill>
                <a:latin typeface="Tahoma"/>
                <a:cs typeface="Tahoma"/>
              </a:rPr>
              <a:t>Hacer clic para llamar</a:t>
            </a:r>
            <a:r>
              <a:rPr lang="es-ES_tradnl" sz="1600" b="0" i="0" noProof="1" smtClean="0">
                <a:solidFill>
                  <a:srgbClr val="808080">
                    <a:lumMod val="75000"/>
                  </a:srgbClr>
                </a:solidFill>
                <a:latin typeface="Tahoma"/>
                <a:cs typeface="Tahoma"/>
              </a:rPr>
              <a:t>. </a:t>
            </a:r>
          </a:p>
          <a:p>
            <a:pPr marL="0" indent="0" algn="l">
              <a:lnSpc>
                <a:spcPct val="110000"/>
              </a:lnSpc>
              <a:spcBef>
                <a:spcPts val="384"/>
              </a:spcBef>
              <a:spcAft>
                <a:spcPts val="600"/>
              </a:spcAft>
              <a:buNone/>
            </a:pPr>
            <a:r>
              <a:rPr lang="es-ES_tradnl" sz="1600" b="0" i="0" noProof="1" smtClean="0">
                <a:solidFill>
                  <a:srgbClr val="808080">
                    <a:lumMod val="75000"/>
                  </a:srgbClr>
                </a:solidFill>
                <a:latin typeface="Tahoma"/>
                <a:cs typeface="Tahoma"/>
              </a:rPr>
              <a:t>Cuando hace clic en el icono que se muestra en la imagen, Lync marca automáticamente el número por usted. </a:t>
            </a:r>
          </a:p>
          <a:p>
            <a:pPr marL="0" indent="0" algn="l">
              <a:lnSpc>
                <a:spcPct val="110000"/>
              </a:lnSpc>
              <a:spcBef>
                <a:spcPts val="384"/>
              </a:spcBef>
              <a:spcAft>
                <a:spcPts val="600"/>
              </a:spcAft>
              <a:buNone/>
            </a:pPr>
            <a:r>
              <a:rPr lang="es-ES_tradnl" sz="1600" b="0" i="0" noProof="1" smtClean="0">
                <a:solidFill>
                  <a:srgbClr val="808080">
                    <a:lumMod val="75000"/>
                  </a:srgbClr>
                </a:solidFill>
                <a:latin typeface="Tahoma"/>
                <a:cs typeface="Tahoma"/>
              </a:rPr>
              <a:t>La llamada se conecta usando el dispositivo de Lync Phone Edition. </a:t>
            </a:r>
          </a:p>
          <a:p>
            <a:pPr marL="0" indent="0" algn="l">
              <a:lnSpc>
                <a:spcPct val="110000"/>
              </a:lnSpc>
              <a:spcBef>
                <a:spcPts val="384"/>
              </a:spcBef>
              <a:spcAft>
                <a:spcPts val="600"/>
              </a:spcAft>
              <a:buNone/>
            </a:pPr>
            <a:r>
              <a:rPr lang="es-ES_tradnl" sz="1600" b="0" i="0" noProof="1" smtClean="0">
                <a:solidFill>
                  <a:srgbClr val="808080">
                    <a:lumMod val="75000"/>
                  </a:srgbClr>
                </a:solidFill>
                <a:latin typeface="Tahoma"/>
                <a:cs typeface="Tahoma"/>
              </a:rPr>
              <a:t>La llamada se conecta a través de su cliente de Lync si un dispositivo no está disponible. </a:t>
            </a:r>
            <a:endParaRPr lang="es-ES_tradnl" sz="1600" b="0" i="0" noProof="1">
              <a:solidFill>
                <a:srgbClr val="808080">
                  <a:lumMod val="75000"/>
                </a:srgbClr>
              </a:solidFill>
              <a:latin typeface="Tahoma"/>
              <a:cs typeface="Tahoma"/>
            </a:endParaRPr>
          </a:p>
        </p:txBody>
      </p:sp>
      <p:pic>
        <p:nvPicPr>
          <p:cNvPr id="1843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25" y="1981200"/>
            <a:ext cx="367665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7"/>
          <p:cNvSpPr>
            <a:spLocks noChangeArrowheads="1"/>
          </p:cNvSpPr>
          <p:nvPr/>
        </p:nvSpPr>
        <p:spPr bwMode="auto">
          <a:xfrm>
            <a:off x="5724525" y="3838575"/>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1" i="0" noProof="1" smtClean="0">
                <a:solidFill>
                  <a:srgbClr val="FFCC00"/>
                </a:solidFill>
                <a:latin typeface="Arial"/>
                <a:ea typeface="+mn-ea"/>
                <a:cs typeface="Arial"/>
              </a:rPr>
              <a:t>Hacer clic para llamar</a:t>
            </a:r>
            <a:endParaRPr lang="es-ES_tradnl" sz="1200" b="1" i="0" noProof="1">
              <a:solidFill>
                <a:srgbClr val="FFCC00"/>
              </a:solidFill>
              <a:latin typeface="Arial"/>
              <a:ea typeface="+mn-ea"/>
              <a:cs typeface="Arial"/>
            </a:endParaRPr>
          </a:p>
        </p:txBody>
      </p:sp>
      <p:cxnSp>
        <p:nvCxnSpPr>
          <p:cNvPr id="5" name="Straight Connector 4"/>
          <p:cNvCxnSpPr/>
          <p:nvPr/>
        </p:nvCxnSpPr>
        <p:spPr>
          <a:xfrm flipV="1">
            <a:off x="6400800" y="3276600"/>
            <a:ext cx="1295400" cy="542925"/>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801813"/>
            <a:ext cx="2774950"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spc="-10" noProof="1" smtClean="0">
                <a:solidFill>
                  <a:srgbClr val="808080">
                    <a:lumMod val="75000"/>
                  </a:srgbClr>
                </a:solidFill>
                <a:latin typeface="Tahoma"/>
                <a:cs typeface="Tahoma"/>
              </a:rPr>
              <a:t>Usar el panel de marcado para realizar una llamada</a:t>
            </a:r>
            <a:endParaRPr lang="es-ES_tradnl" sz="2800" b="0" i="0" spc="-10" noProof="1">
              <a:solidFill>
                <a:srgbClr val="808080">
                  <a:lumMod val="75000"/>
                </a:srgbClr>
              </a:solidFill>
              <a:latin typeface="Tahoma"/>
              <a:cs typeface="Tahoma"/>
            </a:endParaRPr>
          </a:p>
        </p:txBody>
      </p:sp>
      <p:sp>
        <p:nvSpPr>
          <p:cNvPr id="19460" name="Content Placeholder 28"/>
          <p:cNvSpPr>
            <a:spLocks noGrp="1"/>
          </p:cNvSpPr>
          <p:nvPr>
            <p:ph idx="1"/>
          </p:nvPr>
        </p:nvSpPr>
        <p:spPr>
          <a:xfrm>
            <a:off x="457200" y="1447800"/>
            <a:ext cx="4114800" cy="2438400"/>
          </a:xfrm>
        </p:spPr>
        <p:txBody>
          <a:bodyPr/>
          <a:lstStyle/>
          <a:p>
            <a:pPr marL="0" indent="0" algn="l">
              <a:spcBef>
                <a:spcPts val="384"/>
              </a:spcBef>
              <a:spcAft>
                <a:spcPts val="0"/>
              </a:spcAft>
              <a:buNone/>
            </a:pPr>
            <a:r>
              <a:rPr lang="es-ES_tradnl" sz="1600" b="0" i="0" noProof="1" smtClean="0">
                <a:solidFill>
                  <a:srgbClr val="606060"/>
                </a:solidFill>
                <a:latin typeface="Tahoma"/>
                <a:cs typeface="Tahoma"/>
              </a:rPr>
              <a:t>Use el panel de marcado para introducir manualmente un número de teléfono para marcar. Por ejemplo, puede usar el panel de marcado para marcar un número 1-800.</a:t>
            </a:r>
          </a:p>
          <a:p>
            <a:pPr marL="0" indent="0" algn="l">
              <a:spcBef>
                <a:spcPts val="384"/>
              </a:spcBef>
              <a:spcAft>
                <a:spcPts val="0"/>
              </a:spcAft>
              <a:buNone/>
            </a:pPr>
            <a:endParaRPr lang="es-ES_tradnl" sz="1100" noProof="1" smtClean="0">
              <a:solidFill>
                <a:srgbClr val="606060"/>
              </a:solidFill>
              <a:latin typeface="+mn-lt"/>
            </a:endParaRP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En la ventana principal de Lync, haga clic en el icono </a:t>
            </a:r>
            <a:r>
              <a:rPr lang="es-ES_tradnl" sz="1600" b="1" i="0" noProof="1" smtClean="0">
                <a:solidFill>
                  <a:srgbClr val="606060"/>
                </a:solidFill>
                <a:latin typeface="Tahoma"/>
                <a:cs typeface="Tahoma"/>
              </a:rPr>
              <a:t>Teléfono</a:t>
            </a:r>
            <a:r>
              <a:rPr lang="es-ES_tradnl" sz="1600" b="0" i="0" noProof="1" smtClean="0">
                <a:solidFill>
                  <a:srgbClr val="606060"/>
                </a:solidFill>
                <a:latin typeface="Tahoma"/>
                <a:cs typeface="Tahoma"/>
              </a:rPr>
              <a:t>.</a:t>
            </a: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Haga clic o escriba números en el panel de marcado.</a:t>
            </a: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Haga clic en </a:t>
            </a:r>
            <a:r>
              <a:rPr lang="es-ES_tradnl" sz="1600" b="1" i="0" noProof="1" smtClean="0">
                <a:solidFill>
                  <a:srgbClr val="606060"/>
                </a:solidFill>
                <a:latin typeface="Tahoma"/>
                <a:cs typeface="Tahoma"/>
              </a:rPr>
              <a:t>Llamar</a:t>
            </a:r>
            <a:r>
              <a:rPr lang="es-ES_tradnl" sz="1600" b="0" i="0" noProof="1" smtClean="0">
                <a:solidFill>
                  <a:srgbClr val="606060"/>
                </a:solidFill>
                <a:latin typeface="Tahoma"/>
                <a:cs typeface="Tahoma"/>
              </a:rPr>
              <a:t> para marcar el número.</a:t>
            </a:r>
            <a:endParaRPr lang="es-ES_tradnl" sz="1600" b="0" i="0" noProof="1">
              <a:solidFill>
                <a:srgbClr val="606060"/>
              </a:solidFill>
              <a:latin typeface="Tahoma"/>
              <a:cs typeface="Tahoma"/>
            </a:endParaRPr>
          </a:p>
        </p:txBody>
      </p:sp>
      <p:sp>
        <p:nvSpPr>
          <p:cNvPr id="19461" name="Rectangle 3"/>
          <p:cNvSpPr>
            <a:spLocks noChangeArrowheads="1"/>
          </p:cNvSpPr>
          <p:nvPr/>
        </p:nvSpPr>
        <p:spPr bwMode="auto">
          <a:xfrm>
            <a:off x="5628589" y="1295400"/>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Haga clic en </a:t>
            </a:r>
            <a:r>
              <a:rPr lang="es-ES_tradnl" sz="1200" b="1" i="0" noProof="1" smtClean="0">
                <a:solidFill>
                  <a:srgbClr val="FFCC00"/>
                </a:solidFill>
                <a:latin typeface="Arial"/>
                <a:ea typeface="+mn-ea"/>
                <a:cs typeface="Arial"/>
              </a:rPr>
              <a:t>Teléfono</a:t>
            </a:r>
            <a:r>
              <a:rPr lang="es-ES_tradnl" sz="1200" b="0" i="0" noProof="1" smtClean="0">
                <a:solidFill>
                  <a:srgbClr val="FFCC00"/>
                </a:solidFill>
                <a:latin typeface="Arial"/>
                <a:ea typeface="+mn-ea"/>
                <a:cs typeface="Arial"/>
              </a:rPr>
              <a:t> para obtener acceso al panel de marcado. </a:t>
            </a:r>
            <a:endParaRPr lang="es-ES_tradnl" sz="1200" b="0" i="0" noProof="1">
              <a:solidFill>
                <a:srgbClr val="FFCC00"/>
              </a:solidFill>
              <a:latin typeface="Arial"/>
              <a:ea typeface="+mn-ea"/>
              <a:cs typeface="Arial"/>
            </a:endParaRPr>
          </a:p>
        </p:txBody>
      </p:sp>
      <p:sp>
        <p:nvSpPr>
          <p:cNvPr id="19462" name="Rectangle 20"/>
          <p:cNvSpPr>
            <a:spLocks noChangeArrowheads="1"/>
          </p:cNvSpPr>
          <p:nvPr/>
        </p:nvSpPr>
        <p:spPr bwMode="auto">
          <a:xfrm>
            <a:off x="3412508" y="4180887"/>
            <a:ext cx="16622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El panel de marcado responde a los clics del mouse y las pulsaciones de las teclas.</a:t>
            </a:r>
            <a:endParaRPr lang="es-ES_tradnl" sz="1200" b="0" i="0" noProof="1">
              <a:solidFill>
                <a:srgbClr val="FFCC00"/>
              </a:solidFill>
              <a:latin typeface="Arial"/>
              <a:ea typeface="+mn-ea"/>
              <a:cs typeface="Arial"/>
            </a:endParaRPr>
          </a:p>
        </p:txBody>
      </p:sp>
      <p:sp>
        <p:nvSpPr>
          <p:cNvPr id="19463" name="Rectangle 14"/>
          <p:cNvSpPr>
            <a:spLocks noChangeArrowheads="1"/>
          </p:cNvSpPr>
          <p:nvPr/>
        </p:nvSpPr>
        <p:spPr bwMode="auto">
          <a:xfrm>
            <a:off x="2780906" y="5786438"/>
            <a:ext cx="2324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Haga clic en </a:t>
            </a:r>
            <a:r>
              <a:rPr lang="es-ES_tradnl" sz="1200" b="1" i="0" noProof="1" smtClean="0">
                <a:solidFill>
                  <a:srgbClr val="FFCC00"/>
                </a:solidFill>
                <a:latin typeface="Arial"/>
                <a:ea typeface="+mn-ea"/>
                <a:cs typeface="Arial"/>
              </a:rPr>
              <a:t>Llamar</a:t>
            </a:r>
            <a:r>
              <a:rPr lang="es-ES_tradnl" sz="1200" b="0" i="0" noProof="1" smtClean="0">
                <a:solidFill>
                  <a:srgbClr val="FFCC00"/>
                </a:solidFill>
                <a:latin typeface="Arial"/>
                <a:ea typeface="+mn-ea"/>
                <a:cs typeface="Arial"/>
              </a:rPr>
              <a:t> o presione </a:t>
            </a:r>
            <a:r>
              <a:rPr lang="es-ES_tradnl" sz="1200" b="1" i="0" noProof="1" smtClean="0">
                <a:solidFill>
                  <a:srgbClr val="FFCC00"/>
                </a:solidFill>
                <a:latin typeface="Arial"/>
                <a:ea typeface="+mn-ea"/>
                <a:cs typeface="Arial"/>
              </a:rPr>
              <a:t>Entrar</a:t>
            </a:r>
            <a:r>
              <a:rPr lang="es-ES_tradnl" sz="1200" b="0" i="0" noProof="1" smtClean="0">
                <a:solidFill>
                  <a:srgbClr val="FFCC00"/>
                </a:solidFill>
                <a:latin typeface="Arial"/>
                <a:ea typeface="+mn-ea"/>
                <a:cs typeface="Arial"/>
              </a:rPr>
              <a:t> para marcar el número.</a:t>
            </a:r>
            <a:endParaRPr lang="es-ES_tradnl" sz="1200" b="0" i="0" noProof="1">
              <a:solidFill>
                <a:srgbClr val="FFCC00"/>
              </a:solidFill>
              <a:latin typeface="Arial"/>
              <a:ea typeface="+mn-ea"/>
              <a:cs typeface="Arial"/>
            </a:endParaRPr>
          </a:p>
        </p:txBody>
      </p:sp>
      <p:cxnSp>
        <p:nvCxnSpPr>
          <p:cNvPr id="16" name="Elbow Connector 15"/>
          <p:cNvCxnSpPr>
            <a:endCxn id="19463" idx="3"/>
          </p:cNvCxnSpPr>
          <p:nvPr/>
        </p:nvCxnSpPr>
        <p:spPr>
          <a:xfrm rot="5400000">
            <a:off x="5068565" y="4075433"/>
            <a:ext cx="1978672" cy="1905004"/>
          </a:xfrm>
          <a:prstGeom prst="bentConnector2">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rot="5400000">
            <a:off x="7177088" y="2043112"/>
            <a:ext cx="1062038" cy="481013"/>
          </a:xfrm>
          <a:prstGeom prst="bentConnector3">
            <a:avLst>
              <a:gd name="adj1" fmla="val 101107"/>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8200" y="4038600"/>
            <a:ext cx="914400" cy="0"/>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7350" y="2111375"/>
            <a:ext cx="32004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Responder una llamada</a:t>
            </a:r>
            <a:endParaRPr lang="es-ES_tradnl" sz="2800" b="0" i="0" noProof="1">
              <a:solidFill>
                <a:srgbClr val="808080">
                  <a:lumMod val="75000"/>
                </a:srgbClr>
              </a:solidFill>
              <a:latin typeface="Tahoma"/>
              <a:cs typeface="Tahoma"/>
            </a:endParaRPr>
          </a:p>
        </p:txBody>
      </p:sp>
      <p:sp>
        <p:nvSpPr>
          <p:cNvPr id="20484" name="Content Placeholder 28"/>
          <p:cNvSpPr>
            <a:spLocks noGrp="1"/>
          </p:cNvSpPr>
          <p:nvPr>
            <p:ph idx="1"/>
          </p:nvPr>
        </p:nvSpPr>
        <p:spPr>
          <a:xfrm>
            <a:off x="457200" y="1447800"/>
            <a:ext cx="4859518" cy="4800600"/>
          </a:xfrm>
        </p:spPr>
        <p:txBody>
          <a:bodyPr/>
          <a:lstStyle/>
          <a:p>
            <a:pPr marL="0" indent="0" algn="l">
              <a:spcBef>
                <a:spcPts val="336"/>
              </a:spcBef>
              <a:spcAft>
                <a:spcPts val="0"/>
              </a:spcAft>
              <a:buNone/>
            </a:pPr>
            <a:r>
              <a:rPr lang="es-ES_tradnl" sz="1400" b="0" i="0" noProof="1" smtClean="0">
                <a:solidFill>
                  <a:srgbClr val="606060"/>
                </a:solidFill>
                <a:latin typeface="Tahoma"/>
                <a:cs typeface="Tahoma"/>
              </a:rPr>
              <a:t>En función de la configuración de su dispositivo, una llamada entrante tiene lugar empleando uno de los siguientes métodos:</a:t>
            </a:r>
          </a:p>
          <a:p>
            <a:pPr marL="0" indent="0" algn="l">
              <a:spcBef>
                <a:spcPts val="336"/>
              </a:spcBef>
              <a:spcAft>
                <a:spcPts val="0"/>
              </a:spcAft>
              <a:buNone/>
            </a:pPr>
            <a:endParaRPr lang="es-ES_tradnl" sz="1000" noProof="1" smtClean="0">
              <a:solidFill>
                <a:srgbClr val="606060"/>
              </a:solidFill>
              <a:latin typeface="+mn-lt"/>
            </a:endParaRPr>
          </a:p>
          <a:p>
            <a:pPr marL="0" indent="0" algn="l">
              <a:spcBef>
                <a:spcPts val="336"/>
              </a:spcBef>
              <a:spcAft>
                <a:spcPts val="0"/>
              </a:spcAft>
              <a:buNone/>
            </a:pPr>
            <a:r>
              <a:rPr lang="es-ES_tradnl" sz="1400" b="0" i="0" noProof="1" smtClean="0">
                <a:solidFill>
                  <a:srgbClr val="606060"/>
                </a:solidFill>
                <a:latin typeface="Tahoma"/>
                <a:cs typeface="Tahoma"/>
              </a:rPr>
              <a:t>Conectado a un dispositivo de Lync Phone Edition: La llamada se responde mediante el manos libres o el auricular.</a:t>
            </a:r>
          </a:p>
          <a:p>
            <a:pPr marL="0" indent="0" algn="l">
              <a:spcBef>
                <a:spcPts val="336"/>
              </a:spcBef>
              <a:spcAft>
                <a:spcPts val="0"/>
              </a:spcAft>
              <a:buNone/>
            </a:pPr>
            <a:r>
              <a:rPr lang="es-ES_tradnl" sz="1400" b="0" i="0" noProof="1" smtClean="0">
                <a:solidFill>
                  <a:srgbClr val="606060"/>
                </a:solidFill>
                <a:latin typeface="Tahoma"/>
                <a:cs typeface="Tahoma"/>
              </a:rPr>
              <a:t>Lync sin un dispositivo conectado: el audio procede de los altavoces del equipo.</a:t>
            </a:r>
          </a:p>
          <a:p>
            <a:pPr marL="0" indent="0" algn="l">
              <a:spcBef>
                <a:spcPts val="336"/>
              </a:spcBef>
              <a:spcAft>
                <a:spcPts val="0"/>
              </a:spcAft>
              <a:buNone/>
            </a:pPr>
            <a:endParaRPr lang="es-ES_tradnl" sz="1000" noProof="1" smtClean="0">
              <a:solidFill>
                <a:srgbClr val="606060"/>
              </a:solidFill>
              <a:latin typeface="+mn-lt"/>
            </a:endParaRPr>
          </a:p>
          <a:p>
            <a:pPr marL="0" indent="0" algn="l">
              <a:spcBef>
                <a:spcPts val="336"/>
              </a:spcBef>
              <a:spcAft>
                <a:spcPts val="0"/>
              </a:spcAft>
              <a:buNone/>
            </a:pPr>
            <a:r>
              <a:rPr lang="es-ES_tradnl" sz="1400" b="1" i="0" noProof="1" smtClean="0">
                <a:solidFill>
                  <a:srgbClr val="606060"/>
                </a:solidFill>
                <a:latin typeface="Tahoma"/>
                <a:cs typeface="Tahoma"/>
              </a:rPr>
              <a:t>Responder llamada: </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la ventana de notificación para la llamada entrante.</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La ventana de conversación aparece y la llamada comienza.</a:t>
            </a:r>
          </a:p>
          <a:p>
            <a:pPr marL="0" indent="0" algn="l">
              <a:spcBef>
                <a:spcPts val="336"/>
              </a:spcBef>
              <a:spcAft>
                <a:spcPts val="0"/>
              </a:spcAft>
              <a:buFontTx/>
              <a:buAutoNum type="arabicPeriod"/>
            </a:pPr>
            <a:endParaRPr lang="es-ES_tradnl" sz="1000" noProof="1" smtClean="0">
              <a:solidFill>
                <a:srgbClr val="606060"/>
              </a:solidFill>
              <a:latin typeface="+mn-lt"/>
            </a:endParaRPr>
          </a:p>
          <a:p>
            <a:pPr marL="0" indent="0" algn="l">
              <a:spcBef>
                <a:spcPts val="336"/>
              </a:spcBef>
              <a:spcAft>
                <a:spcPts val="0"/>
              </a:spcAft>
              <a:buNone/>
            </a:pPr>
            <a:r>
              <a:rPr lang="es-ES_tradnl" sz="1400" b="1" i="0" noProof="1" smtClean="0">
                <a:solidFill>
                  <a:srgbClr val="606060"/>
                </a:solidFill>
                <a:latin typeface="Tahoma"/>
                <a:cs typeface="Tahoma"/>
              </a:rPr>
              <a:t>Redirigir o rechazar la llamada:</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Redirigir</a:t>
            </a:r>
            <a:r>
              <a:rPr lang="es-ES_tradnl" sz="1400" b="0" i="0" noProof="1" smtClean="0">
                <a:solidFill>
                  <a:srgbClr val="606060"/>
                </a:solidFill>
                <a:latin typeface="Tahoma"/>
                <a:cs typeface="Tahoma"/>
              </a:rPr>
              <a:t> para llamar a otro número como su teléfono móvil.</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Rechazar</a:t>
            </a:r>
            <a:r>
              <a:rPr lang="es-ES_tradnl" sz="1400" b="0" i="0" noProof="1" smtClean="0">
                <a:solidFill>
                  <a:srgbClr val="606060"/>
                </a:solidFill>
                <a:latin typeface="Tahoma"/>
                <a:cs typeface="Tahoma"/>
              </a:rPr>
              <a:t> para enviar a la persona que llama al correo de voz si está configurado o bien, desconectar a la persona que llama.</a:t>
            </a:r>
            <a:endParaRPr lang="es-ES_tradnl" sz="1400" b="0" i="0" noProof="1">
              <a:solidFill>
                <a:srgbClr val="606060"/>
              </a:solidFill>
              <a:latin typeface="Tahoma"/>
              <a:cs typeface="Tahoma"/>
            </a:endParaRPr>
          </a:p>
        </p:txBody>
      </p:sp>
      <p:sp>
        <p:nvSpPr>
          <p:cNvPr id="20485" name="Rectangle 3"/>
          <p:cNvSpPr>
            <a:spLocks noChangeArrowheads="1"/>
          </p:cNvSpPr>
          <p:nvPr/>
        </p:nvSpPr>
        <p:spPr bwMode="auto">
          <a:xfrm>
            <a:off x="5769205" y="1447800"/>
            <a:ext cx="2983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Haga clic en la ventana de </a:t>
            </a:r>
            <a:r>
              <a:rPr lang="es-ES_tradnl" sz="1200" b="1" i="0" noProof="1" smtClean="0">
                <a:solidFill>
                  <a:srgbClr val="FFCC00"/>
                </a:solidFill>
                <a:latin typeface="Arial"/>
                <a:ea typeface="+mn-ea"/>
                <a:cs typeface="Arial"/>
              </a:rPr>
              <a:t>notificación</a:t>
            </a:r>
            <a:r>
              <a:rPr lang="es-ES_tradnl" sz="1200" b="0" i="0" noProof="1" smtClean="0">
                <a:solidFill>
                  <a:srgbClr val="FFCC00"/>
                </a:solidFill>
                <a:latin typeface="Arial"/>
                <a:ea typeface="+mn-ea"/>
                <a:cs typeface="Arial"/>
              </a:rPr>
              <a:t> para responder a la llamada. </a:t>
            </a:r>
            <a:endParaRPr lang="es-ES_tradnl" sz="1200" b="0" i="0" noProof="1">
              <a:solidFill>
                <a:srgbClr val="FFCC00"/>
              </a:solidFill>
              <a:latin typeface="Arial"/>
              <a:ea typeface="+mn-ea"/>
              <a:cs typeface="Arial"/>
            </a:endParaRPr>
          </a:p>
        </p:txBody>
      </p:sp>
      <p:cxnSp>
        <p:nvCxnSpPr>
          <p:cNvPr id="9" name="Elbow Connector 8"/>
          <p:cNvCxnSpPr/>
          <p:nvPr/>
        </p:nvCxnSpPr>
        <p:spPr>
          <a:xfrm rot="5400000">
            <a:off x="7933531" y="2158207"/>
            <a:ext cx="458787" cy="12700"/>
          </a:xfrm>
          <a:prstGeom prst="bentConnector3">
            <a:avLst>
              <a:gd name="adj1" fmla="val 102319"/>
            </a:avLst>
          </a:prstGeom>
          <a:ln w="12700">
            <a:solidFill>
              <a:srgbClr val="EA7F26"/>
            </a:solidFill>
          </a:ln>
        </p:spPr>
        <p:style>
          <a:lnRef idx="1">
            <a:schemeClr val="accent1"/>
          </a:lnRef>
          <a:fillRef idx="0">
            <a:schemeClr val="accent1"/>
          </a:fillRef>
          <a:effectRef idx="0">
            <a:schemeClr val="accent1"/>
          </a:effectRef>
          <a:fontRef idx="minor">
            <a:schemeClr val="tx1"/>
          </a:fontRef>
        </p:style>
      </p:cxnSp>
      <p:sp>
        <p:nvSpPr>
          <p:cNvPr id="20487" name="Rectangle 12"/>
          <p:cNvSpPr>
            <a:spLocks noChangeArrowheads="1"/>
          </p:cNvSpPr>
          <p:nvPr/>
        </p:nvSpPr>
        <p:spPr bwMode="auto">
          <a:xfrm>
            <a:off x="5495925" y="3581400"/>
            <a:ext cx="2505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0" i="0" noProof="1" smtClean="0">
                <a:solidFill>
                  <a:srgbClr val="FFCC00"/>
                </a:solidFill>
                <a:latin typeface="Arial"/>
                <a:ea typeface="+mn-ea"/>
                <a:cs typeface="Arial"/>
              </a:rPr>
              <a:t>La ventana de conversación aparece tras aceptar la llamada</a:t>
            </a:r>
            <a:endParaRPr lang="es-ES_tradnl" sz="1200" b="0" i="0" noProof="1">
              <a:solidFill>
                <a:srgbClr val="FFCC00"/>
              </a:solidFill>
              <a:latin typeface="Arial"/>
              <a:ea typeface="+mn-ea"/>
              <a:cs typeface="Arial"/>
            </a:endParaRPr>
          </a:p>
        </p:txBody>
      </p:sp>
      <p:pic>
        <p:nvPicPr>
          <p:cNvPr id="20488"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6875" y="4191000"/>
            <a:ext cx="26797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livecommteam\DavWWWRoot\sites\main\ua\Wave 14 Content Plans\Wave 14 Image Gallery\018_IMcon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262063"/>
            <a:ext cx="27432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1375" y="4572000"/>
            <a:ext cx="4089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Aceptar llamada durante la conversación</a:t>
            </a:r>
            <a:endParaRPr lang="es-ES_tradnl" sz="2800" b="0" i="0" noProof="1">
              <a:solidFill>
                <a:srgbClr val="808080">
                  <a:lumMod val="75000"/>
                </a:srgbClr>
              </a:solidFill>
              <a:latin typeface="Tahoma"/>
              <a:cs typeface="Tahoma"/>
            </a:endParaRPr>
          </a:p>
        </p:txBody>
      </p:sp>
      <p:sp>
        <p:nvSpPr>
          <p:cNvPr id="21509" name="Content Placeholder 28"/>
          <p:cNvSpPr>
            <a:spLocks noGrp="1"/>
          </p:cNvSpPr>
          <p:nvPr>
            <p:ph idx="1"/>
          </p:nvPr>
        </p:nvSpPr>
        <p:spPr>
          <a:xfrm>
            <a:off x="457199" y="1371600"/>
            <a:ext cx="3803715" cy="4800600"/>
          </a:xfrm>
        </p:spPr>
        <p:txBody>
          <a:bodyPr/>
          <a:lstStyle/>
          <a:p>
            <a:pPr marL="0" indent="0" algn="l">
              <a:spcBef>
                <a:spcPts val="336"/>
              </a:spcBef>
              <a:spcAft>
                <a:spcPts val="0"/>
              </a:spcAft>
              <a:buNone/>
            </a:pPr>
            <a:r>
              <a:rPr lang="es-ES_tradnl" sz="1400" b="0" i="0" noProof="1" smtClean="0">
                <a:solidFill>
                  <a:srgbClr val="606060"/>
                </a:solidFill>
                <a:latin typeface="Tahoma"/>
                <a:cs typeface="Tahoma"/>
              </a:rPr>
              <a:t>Durante una conversación puede iniciar una llamada en la ventana de conversación. </a:t>
            </a:r>
          </a:p>
          <a:p>
            <a:pPr marL="0" indent="0" algn="l">
              <a:spcBef>
                <a:spcPts val="336"/>
              </a:spcBef>
              <a:spcAft>
                <a:spcPts val="0"/>
              </a:spcAft>
              <a:buNone/>
            </a:pPr>
            <a:endParaRPr lang="es-ES_tradnl" sz="1400" noProof="1" smtClean="0">
              <a:solidFill>
                <a:srgbClr val="606060"/>
              </a:solidFill>
              <a:latin typeface="+mn-lt"/>
            </a:endParaRPr>
          </a:p>
          <a:p>
            <a:pPr marL="0" indent="0" algn="l">
              <a:spcBef>
                <a:spcPts val="336"/>
              </a:spcBef>
              <a:spcAft>
                <a:spcPts val="0"/>
              </a:spcAft>
              <a:buNone/>
            </a:pPr>
            <a:endParaRPr lang="es-ES_tradnl" sz="1400" noProof="1" smtClean="0">
              <a:solidFill>
                <a:srgbClr val="606060"/>
              </a:solidFill>
              <a:latin typeface="+mn-lt"/>
            </a:endParaRPr>
          </a:p>
          <a:p>
            <a:pPr marL="0" indent="0" algn="l">
              <a:spcBef>
                <a:spcPts val="336"/>
              </a:spcBef>
              <a:spcAft>
                <a:spcPts val="0"/>
              </a:spcAft>
              <a:buNone/>
            </a:pPr>
            <a:r>
              <a:rPr lang="es-ES_tradnl" sz="1400" b="1" i="0" noProof="1" smtClean="0">
                <a:solidFill>
                  <a:srgbClr val="606060"/>
                </a:solidFill>
                <a:latin typeface="Tahoma"/>
                <a:cs typeface="Tahoma"/>
              </a:rPr>
              <a:t>Responder una llamada en una mensajería instantánea </a:t>
            </a:r>
          </a:p>
          <a:p>
            <a:pPr marL="0" indent="0" algn="l">
              <a:spcBef>
                <a:spcPts val="336"/>
              </a:spcBef>
              <a:spcAft>
                <a:spcPts val="0"/>
              </a:spcAft>
              <a:buNone/>
            </a:pPr>
            <a:r>
              <a:rPr lang="es-ES_tradnl" sz="1400" b="0" i="0" noProof="1" smtClean="0">
                <a:solidFill>
                  <a:srgbClr val="606060"/>
                </a:solidFill>
                <a:latin typeface="Tahoma"/>
                <a:cs typeface="Tahoma"/>
              </a:rPr>
              <a:t>La ficha Teléfono de la conversación muestra las opciones sobre cómo recibir la llamada.</a:t>
            </a:r>
          </a:p>
          <a:p>
            <a:pPr marL="0" indent="0" algn="l">
              <a:spcBef>
                <a:spcPts val="336"/>
              </a:spcBef>
              <a:spcAft>
                <a:spcPts val="0"/>
              </a:spcAft>
              <a:buNone/>
            </a:pPr>
            <a:endParaRPr lang="es-ES_tradnl" sz="1400" noProof="1" smtClean="0">
              <a:solidFill>
                <a:srgbClr val="606060"/>
              </a:solidFill>
              <a:latin typeface="+mn-lt"/>
            </a:endParaRPr>
          </a:p>
          <a:p>
            <a:pPr marL="0" indent="0" algn="l">
              <a:spcBef>
                <a:spcPts val="336"/>
              </a:spcBef>
              <a:spcAft>
                <a:spcPts val="0"/>
              </a:spcAft>
              <a:buNone/>
            </a:pPr>
            <a:r>
              <a:rPr lang="es-ES_tradnl" sz="1400" b="0" i="0" noProof="1" smtClean="0">
                <a:solidFill>
                  <a:srgbClr val="606060"/>
                </a:solidFill>
                <a:latin typeface="Tahoma"/>
                <a:cs typeface="Tahoma"/>
              </a:rPr>
              <a:t>Haga clic en una de las siguientes opciones:</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Aceptar la llamada</a:t>
            </a:r>
            <a:r>
              <a:rPr lang="es-ES_tradnl" sz="1400" b="0" i="0" noProof="1" smtClean="0">
                <a:solidFill>
                  <a:srgbClr val="606060"/>
                </a:solidFill>
                <a:latin typeface="Tahoma"/>
                <a:cs typeface="Tahoma"/>
              </a:rPr>
              <a:t>: acepta la llamada y comienza la conversación.</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Redirigir</a:t>
            </a:r>
            <a:r>
              <a:rPr lang="es-ES_tradnl" sz="1400" b="0" i="0" noProof="1" smtClean="0">
                <a:solidFill>
                  <a:srgbClr val="606060"/>
                </a:solidFill>
                <a:latin typeface="Tahoma"/>
                <a:cs typeface="Tahoma"/>
              </a:rPr>
              <a:t>: redirige al teléfono móvil o a otro número.</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Rechazar</a:t>
            </a:r>
            <a:r>
              <a:rPr lang="es-ES_tradnl" sz="1400" b="0" i="0" noProof="1" smtClean="0">
                <a:solidFill>
                  <a:srgbClr val="606060"/>
                </a:solidFill>
                <a:latin typeface="Tahoma"/>
                <a:cs typeface="Tahoma"/>
              </a:rPr>
              <a:t>: rechaza la llamada entrante que envía a la persona que realiza la llamada al correo de voz si está configurado o desconecta a la persona que llama.</a:t>
            </a:r>
            <a:endParaRPr lang="es-ES_tradnl" sz="1400" b="0" i="0" noProof="1">
              <a:solidFill>
                <a:srgbClr val="606060"/>
              </a:solidFill>
              <a:latin typeface="Tahoma"/>
              <a:cs typeface="Tahoma"/>
            </a:endParaRPr>
          </a:p>
        </p:txBody>
      </p:sp>
      <p:sp>
        <p:nvSpPr>
          <p:cNvPr id="8" name="Rectangle 7"/>
          <p:cNvSpPr/>
          <p:nvPr/>
        </p:nvSpPr>
        <p:spPr>
          <a:xfrm>
            <a:off x="3657600" y="1933575"/>
            <a:ext cx="2209800" cy="461665"/>
          </a:xfrm>
          <a:prstGeom prst="rect">
            <a:avLst/>
          </a:prstGeom>
        </p:spPr>
        <p:txBody>
          <a:bodyPr>
            <a:spAutoFit/>
          </a:bodyPr>
          <a:lstStyle/>
          <a:p>
            <a:pPr algn="l">
              <a:buNone/>
            </a:pPr>
            <a:r>
              <a:rPr lang="es-ES_tradnl" sz="1200" b="0" i="0" noProof="1" smtClean="0">
                <a:solidFill>
                  <a:srgbClr val="FFCC00"/>
                </a:solidFill>
                <a:latin typeface="Arial"/>
                <a:ea typeface="Tahoma"/>
                <a:cs typeface="Arial"/>
              </a:rPr>
              <a:t>Haga clic en </a:t>
            </a:r>
            <a:r>
              <a:rPr lang="es-ES_tradnl" sz="1200" b="1" i="0" noProof="1" smtClean="0">
                <a:solidFill>
                  <a:srgbClr val="FFCC00"/>
                </a:solidFill>
                <a:latin typeface="Arial"/>
                <a:ea typeface="Tahoma"/>
                <a:cs typeface="Arial"/>
              </a:rPr>
              <a:t>Teléfono</a:t>
            </a:r>
            <a:r>
              <a:rPr lang="es-ES_tradnl" sz="1200" b="0" i="0" noProof="1" smtClean="0">
                <a:solidFill>
                  <a:srgbClr val="FFCC00"/>
                </a:solidFill>
                <a:latin typeface="Arial"/>
                <a:ea typeface="Tahoma"/>
                <a:cs typeface="Arial"/>
              </a:rPr>
              <a:t> para iniciar la llamada</a:t>
            </a:r>
            <a:r>
              <a:rPr lang="es-ES_tradnl" sz="1200" b="0" i="0" noProof="1" smtClean="0">
                <a:solidFill>
                  <a:srgbClr val="808080">
                    <a:lumMod val="75000"/>
                  </a:srgbClr>
                </a:solidFill>
                <a:latin typeface="Arial"/>
                <a:ea typeface="Tahoma"/>
                <a:cs typeface="Arial"/>
              </a:rPr>
              <a:t> </a:t>
            </a:r>
            <a:endParaRPr lang="es-ES_tradnl" sz="1200" b="0" i="0" noProof="1">
              <a:solidFill>
                <a:srgbClr val="808080">
                  <a:lumMod val="75000"/>
                </a:srgbClr>
              </a:solidFill>
              <a:latin typeface="Arial"/>
              <a:ea typeface="Tahoma"/>
              <a:cs typeface="Arial"/>
            </a:endParaRPr>
          </a:p>
        </p:txBody>
      </p:sp>
      <p:sp>
        <p:nvSpPr>
          <p:cNvPr id="21511" name="Rectangle 12"/>
          <p:cNvSpPr>
            <a:spLocks noChangeArrowheads="1"/>
          </p:cNvSpPr>
          <p:nvPr/>
        </p:nvSpPr>
        <p:spPr bwMode="auto">
          <a:xfrm>
            <a:off x="4745038" y="5862638"/>
            <a:ext cx="2133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0" i="0" noProof="1" smtClean="0">
                <a:solidFill>
                  <a:srgbClr val="FFCC00"/>
                </a:solidFill>
                <a:latin typeface="Arial"/>
                <a:ea typeface="+mn-ea"/>
                <a:cs typeface="Arial"/>
              </a:rPr>
              <a:t>Haga clic en </a:t>
            </a:r>
            <a:r>
              <a:rPr lang="es-ES_tradnl" sz="1200" b="1" i="0" noProof="1" smtClean="0">
                <a:solidFill>
                  <a:srgbClr val="FFCC00"/>
                </a:solidFill>
                <a:latin typeface="Arial"/>
                <a:ea typeface="+mn-ea"/>
                <a:cs typeface="Arial"/>
              </a:rPr>
              <a:t>Aceptar</a:t>
            </a:r>
            <a:r>
              <a:rPr lang="es-ES_tradnl" sz="1200" b="0" i="0" noProof="1" smtClean="0">
                <a:solidFill>
                  <a:srgbClr val="FFCC00"/>
                </a:solidFill>
                <a:latin typeface="Arial"/>
                <a:ea typeface="+mn-ea"/>
                <a:cs typeface="Arial"/>
              </a:rPr>
              <a:t>, </a:t>
            </a:r>
            <a:r>
              <a:rPr lang="es-ES_tradnl" sz="1200" b="1" i="0" noProof="1" smtClean="0">
                <a:solidFill>
                  <a:srgbClr val="FFCC00"/>
                </a:solidFill>
                <a:latin typeface="Arial"/>
                <a:ea typeface="+mn-ea"/>
                <a:cs typeface="Arial"/>
              </a:rPr>
              <a:t>Redirigir</a:t>
            </a:r>
            <a:r>
              <a:rPr lang="es-ES_tradnl" sz="1200" b="0" i="0" noProof="1" smtClean="0">
                <a:solidFill>
                  <a:srgbClr val="FFCC00"/>
                </a:solidFill>
                <a:latin typeface="Arial"/>
                <a:ea typeface="+mn-ea"/>
                <a:cs typeface="Arial"/>
              </a:rPr>
              <a:t> o </a:t>
            </a:r>
            <a:r>
              <a:rPr lang="es-ES_tradnl" sz="1200" b="1" i="0" noProof="1" smtClean="0">
                <a:solidFill>
                  <a:srgbClr val="FFCC00"/>
                </a:solidFill>
                <a:latin typeface="Arial"/>
                <a:ea typeface="+mn-ea"/>
                <a:cs typeface="Arial"/>
              </a:rPr>
              <a:t>Rechazar</a:t>
            </a:r>
            <a:endParaRPr lang="es-ES_tradnl" sz="1200" b="1" i="0" noProof="1">
              <a:solidFill>
                <a:srgbClr val="FFCC00"/>
              </a:solidFill>
              <a:latin typeface="Arial"/>
              <a:ea typeface="+mn-ea"/>
              <a:cs typeface="Arial"/>
            </a:endParaRPr>
          </a:p>
        </p:txBody>
      </p:sp>
      <p:cxnSp>
        <p:nvCxnSpPr>
          <p:cNvPr id="18" name="Elbow Connector 17"/>
          <p:cNvCxnSpPr>
            <a:endCxn id="8" idx="2"/>
          </p:cNvCxnSpPr>
          <p:nvPr/>
        </p:nvCxnSpPr>
        <p:spPr>
          <a:xfrm rot="10800000" flipV="1">
            <a:off x="4762500" y="2071688"/>
            <a:ext cx="1562100" cy="323552"/>
          </a:xfrm>
          <a:prstGeom prst="bentConnector4">
            <a:avLst>
              <a:gd name="adj1" fmla="val 14634"/>
              <a:gd name="adj2" fmla="val 170653"/>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21511" idx="1"/>
          </p:cNvCxnSpPr>
          <p:nvPr/>
        </p:nvCxnSpPr>
        <p:spPr>
          <a:xfrm rot="10800000">
            <a:off x="4673600" y="5257800"/>
            <a:ext cx="71438" cy="836613"/>
          </a:xfrm>
          <a:prstGeom prst="bentConnector3">
            <a:avLst>
              <a:gd name="adj1" fmla="val 414824"/>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Administrar una llamada</a:t>
            </a:r>
            <a:endParaRPr lang="es-ES_tradnl" sz="28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447800"/>
            <a:ext cx="3962400" cy="4648200"/>
          </a:xfrm>
        </p:spPr>
        <p:txBody>
          <a:bodyPr/>
          <a:lstStyle/>
          <a:p>
            <a:pPr marL="0" indent="0" algn="l">
              <a:spcBef>
                <a:spcPts val="384"/>
              </a:spcBef>
              <a:spcAft>
                <a:spcPts val="0"/>
              </a:spcAft>
              <a:buNone/>
            </a:pPr>
            <a:r>
              <a:rPr lang="es-ES_tradnl" sz="1600" b="0" i="0" noProof="1" smtClean="0">
                <a:solidFill>
                  <a:srgbClr val="808080">
                    <a:lumMod val="75000"/>
                  </a:srgbClr>
                </a:solidFill>
                <a:latin typeface="Tahoma"/>
                <a:cs typeface="Tahoma"/>
              </a:rPr>
              <a:t>Durante una llamada, puede cambiar el dispositivo de audio, colocar la llamada en espera o transferir la llamada a otro número. </a:t>
            </a:r>
          </a:p>
          <a:p>
            <a:pPr marL="0" indent="0" algn="l">
              <a:spcBef>
                <a:spcPts val="384"/>
              </a:spcBef>
              <a:spcAft>
                <a:spcPts val="0"/>
              </a:spcAft>
              <a:buNone/>
            </a:pPr>
            <a:endParaRPr lang="es-ES_tradnl" sz="1600" noProof="1" smtClean="0">
              <a:solidFill>
                <a:schemeClr val="bg2">
                  <a:lumMod val="75000"/>
                </a:schemeClr>
              </a:solidFill>
              <a:latin typeface="+mn-lt"/>
            </a:endParaRPr>
          </a:p>
          <a:p>
            <a:pPr marL="0" indent="0" algn="l">
              <a:spcBef>
                <a:spcPts val="384"/>
              </a:spcBef>
              <a:spcAft>
                <a:spcPts val="0"/>
              </a:spcAft>
              <a:buNone/>
            </a:pPr>
            <a:r>
              <a:rPr lang="es-ES_tradnl" sz="1600" b="0" i="0" noProof="1" smtClean="0">
                <a:solidFill>
                  <a:srgbClr val="808080">
                    <a:lumMod val="75000"/>
                  </a:srgbClr>
                </a:solidFill>
                <a:latin typeface="Tahoma"/>
                <a:cs typeface="Tahoma"/>
              </a:rPr>
              <a:t>Haga clic en las siguientes opciones en la ventana de la conversación.</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Haga clic en </a:t>
            </a:r>
            <a:r>
              <a:rPr lang="es-ES_tradnl" sz="1600" b="1" i="0" noProof="1" smtClean="0">
                <a:solidFill>
                  <a:srgbClr val="808080">
                    <a:lumMod val="75000"/>
                  </a:srgbClr>
                </a:solidFill>
                <a:latin typeface="Tahoma"/>
                <a:cs typeface="Tahoma"/>
              </a:rPr>
              <a:t>Dispositivo de audio</a:t>
            </a:r>
            <a:r>
              <a:rPr lang="es-ES_tradnl" sz="1600" b="0" i="0" noProof="1" smtClean="0">
                <a:solidFill>
                  <a:srgbClr val="808080">
                    <a:lumMod val="75000"/>
                  </a:srgbClr>
                </a:solidFill>
                <a:latin typeface="Tahoma"/>
                <a:cs typeface="Tahoma"/>
              </a:rPr>
              <a:t> para seleccionar entre auriculares con micro, auricular o audio del equipo.</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Coloque la llamada en espera haciendo clic en </a:t>
            </a:r>
            <a:r>
              <a:rPr lang="es-ES_tradnl" sz="1600" b="1" i="0" noProof="1" smtClean="0">
                <a:solidFill>
                  <a:srgbClr val="808080">
                    <a:lumMod val="75000"/>
                  </a:srgbClr>
                </a:solidFill>
                <a:latin typeface="Tahoma"/>
                <a:cs typeface="Tahoma"/>
              </a:rPr>
              <a:t>Retener</a:t>
            </a:r>
            <a:r>
              <a:rPr lang="es-ES_tradnl" sz="1600" b="0" i="0" noProof="1" smtClean="0">
                <a:solidFill>
                  <a:srgbClr val="808080">
                    <a:lumMod val="75000"/>
                  </a:srgbClr>
                </a:solidFill>
                <a:latin typeface="Tahoma"/>
                <a:cs typeface="Tahoma"/>
              </a:rPr>
              <a:t>.</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Transfiera la llamada a otro número. Use la transferencia en la llamada de conferencia aunque tenga que salir de la oficina.</a:t>
            </a:r>
          </a:p>
          <a:p>
            <a:pPr marL="173736" indent="-173736" algn="l">
              <a:spcBef>
                <a:spcPts val="288"/>
              </a:spcBef>
              <a:spcAft>
                <a:spcPts val="0"/>
              </a:spcAft>
              <a:buFont typeface="Arial"/>
              <a:buChar char="•"/>
            </a:pPr>
            <a:endParaRPr lang="es-ES_tradnl" sz="1200" noProof="1" smtClean="0">
              <a:solidFill>
                <a:schemeClr val="bg2">
                  <a:lumMod val="75000"/>
                </a:schemeClr>
              </a:solidFill>
              <a:latin typeface="+mn-lt"/>
            </a:endParaRPr>
          </a:p>
        </p:txBody>
      </p:sp>
      <p:sp>
        <p:nvSpPr>
          <p:cNvPr id="22532" name="Rectangle 7"/>
          <p:cNvSpPr>
            <a:spLocks noChangeArrowheads="1"/>
          </p:cNvSpPr>
          <p:nvPr/>
        </p:nvSpPr>
        <p:spPr bwMode="auto">
          <a:xfrm>
            <a:off x="5867400" y="1600200"/>
            <a:ext cx="243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0" i="0" noProof="1" smtClean="0">
                <a:solidFill>
                  <a:srgbClr val="FFCC00"/>
                </a:solidFill>
                <a:latin typeface="Arial"/>
                <a:ea typeface="+mn-ea"/>
                <a:cs typeface="Arial"/>
              </a:rPr>
              <a:t>Use el menú de transferencia para transferir la llamada a otro número. </a:t>
            </a:r>
            <a:endParaRPr lang="es-ES_tradnl" sz="1200" b="0" i="0" noProof="1">
              <a:solidFill>
                <a:srgbClr val="FFCC00"/>
              </a:solidFill>
              <a:latin typeface="Arial"/>
              <a:ea typeface="+mn-ea"/>
              <a:cs typeface="Arial"/>
            </a:endParaRPr>
          </a:p>
        </p:txBody>
      </p:sp>
      <p:sp>
        <p:nvSpPr>
          <p:cNvPr id="22533" name="Rectangle 12"/>
          <p:cNvSpPr>
            <a:spLocks noChangeArrowheads="1"/>
          </p:cNvSpPr>
          <p:nvPr/>
        </p:nvSpPr>
        <p:spPr bwMode="auto">
          <a:xfrm>
            <a:off x="4876800" y="4419600"/>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0" i="0" noProof="1" smtClean="0">
                <a:solidFill>
                  <a:srgbClr val="FFCC00"/>
                </a:solidFill>
                <a:latin typeface="Arial"/>
                <a:ea typeface="+mn-ea"/>
                <a:cs typeface="Arial"/>
              </a:rPr>
              <a:t>Cambie el dispositivo de audio durante la llamada.</a:t>
            </a:r>
            <a:endParaRPr lang="es-ES_tradnl" sz="1200" b="0" i="0" noProof="1">
              <a:solidFill>
                <a:srgbClr val="FFCC00"/>
              </a:solidFill>
              <a:latin typeface="Arial"/>
              <a:ea typeface="+mn-ea"/>
              <a:cs typeface="Arial"/>
            </a:endParaRPr>
          </a:p>
        </p:txBody>
      </p:sp>
      <p:pic>
        <p:nvPicPr>
          <p:cNvPr id="2253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062163"/>
            <a:ext cx="3957638"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7696200" y="2062163"/>
            <a:ext cx="0" cy="1100137"/>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324600" y="3581400"/>
            <a:ext cx="0" cy="795338"/>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225" y="4384675"/>
            <a:ext cx="3175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Las llamadas de teléfono van al lugar correcto</a:t>
            </a:r>
            <a:endParaRPr lang="es-ES_tradnl" sz="28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371600"/>
            <a:ext cx="3962400" cy="4114800"/>
          </a:xfrm>
        </p:spPr>
        <p:txBody>
          <a:bodyPr/>
          <a:lstStyle/>
          <a:p>
            <a:pPr marL="0" indent="0" algn="l">
              <a:spcBef>
                <a:spcPts val="384"/>
              </a:spcBef>
              <a:spcAft>
                <a:spcPts val="0"/>
              </a:spcAft>
              <a:buNone/>
            </a:pPr>
            <a:r>
              <a:rPr lang="es-ES_tradnl" sz="1600" b="0" i="0" noProof="1" smtClean="0">
                <a:solidFill>
                  <a:srgbClr val="808080">
                    <a:lumMod val="75000"/>
                  </a:srgbClr>
                </a:solidFill>
                <a:latin typeface="Tahoma"/>
                <a:cs typeface="Tahoma"/>
              </a:rPr>
              <a:t>Use Lync 2010 para desviar llamadas al teléfono móvil o llamar simultáneamente a sus números de oficina o de casa.</a:t>
            </a:r>
          </a:p>
          <a:p>
            <a:pPr marL="0" indent="0" algn="l">
              <a:spcBef>
                <a:spcPts val="384"/>
              </a:spcBef>
              <a:spcAft>
                <a:spcPts val="0"/>
              </a:spcAft>
              <a:buNone/>
            </a:pPr>
            <a:endParaRPr lang="es-ES_tradnl" sz="1600" noProof="1" smtClean="0">
              <a:solidFill>
                <a:schemeClr val="bg2">
                  <a:lumMod val="75000"/>
                </a:schemeClr>
              </a:solidFill>
              <a:latin typeface="+mn-lt"/>
            </a:endParaRP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Identifique y cambie rápidamente la configuración del desvío de llamadas.</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Sepa a simple vista cuando se están desviando sus llamadas.</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Configure con facilidad los ajustes avanzados de enrutamiento de llamadas.</a:t>
            </a:r>
          </a:p>
          <a:p>
            <a:pPr marL="283464" indent="-283464" algn="l">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rPr>
              <a:t>Lleve sus llamadas consigo.</a:t>
            </a:r>
            <a:endParaRPr lang="es-ES_tradnl" sz="1600" b="0" i="0" noProof="1">
              <a:solidFill>
                <a:srgbClr val="808080">
                  <a:lumMod val="75000"/>
                </a:srgbClr>
              </a:solidFill>
              <a:latin typeface="Tahoma"/>
              <a:cs typeface="Tahoma"/>
            </a:endParaRPr>
          </a:p>
        </p:txBody>
      </p:sp>
      <p:sp>
        <p:nvSpPr>
          <p:cNvPr id="23557" name="TextBox 22"/>
          <p:cNvSpPr txBox="1">
            <a:spLocks noChangeArrowheads="1"/>
          </p:cNvSpPr>
          <p:nvPr/>
        </p:nvSpPr>
        <p:spPr bwMode="auto">
          <a:xfrm>
            <a:off x="5029199" y="5867400"/>
            <a:ext cx="32480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Notificación de llamadas desviadas</a:t>
            </a:r>
            <a:endParaRPr lang="es-ES_tradnl" sz="1200" b="0" i="0" noProof="1">
              <a:solidFill>
                <a:srgbClr val="FFCC00"/>
              </a:solidFill>
              <a:latin typeface="Arial"/>
              <a:ea typeface="+mn-ea"/>
              <a:cs typeface="Arial"/>
            </a:endParaRPr>
          </a:p>
        </p:txBody>
      </p:sp>
      <p:cxnSp>
        <p:nvCxnSpPr>
          <p:cNvPr id="26" name="Elbow Connector 25"/>
          <p:cNvCxnSpPr/>
          <p:nvPr/>
        </p:nvCxnSpPr>
        <p:spPr>
          <a:xfrm flipV="1">
            <a:off x="6096000" y="3543300"/>
            <a:ext cx="0" cy="457200"/>
          </a:xfrm>
          <a:prstGeom prst="straightConnector1">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23559" name="TextBox 36"/>
          <p:cNvSpPr txBox="1">
            <a:spLocks noChangeArrowheads="1"/>
          </p:cNvSpPr>
          <p:nvPr/>
        </p:nvSpPr>
        <p:spPr bwMode="auto">
          <a:xfrm>
            <a:off x="5375608" y="4000500"/>
            <a:ext cx="317499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Configuración del desvío de llamadas</a:t>
            </a:r>
            <a:endParaRPr lang="es-ES_tradnl" sz="1200" b="0" i="0" noProof="1">
              <a:solidFill>
                <a:srgbClr val="FFCC00"/>
              </a:solidFill>
              <a:latin typeface="Arial"/>
              <a:ea typeface="+mn-ea"/>
              <a:cs typeface="Arial"/>
            </a:endParaRPr>
          </a:p>
        </p:txBody>
      </p:sp>
      <p:pic>
        <p:nvPicPr>
          <p:cNvPr id="2356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524000"/>
            <a:ext cx="3306763"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Elbow Connector 25"/>
          <p:cNvCxnSpPr/>
          <p:nvPr/>
        </p:nvCxnSpPr>
        <p:spPr>
          <a:xfrm flipV="1">
            <a:off x="6096000" y="4953000"/>
            <a:ext cx="0" cy="914400"/>
          </a:xfrm>
          <a:prstGeom prst="straightConnector1">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Desviar una llamada</a:t>
            </a:r>
            <a:endParaRPr lang="es-ES_tradnl" sz="2800" b="0" i="0" noProof="1">
              <a:solidFill>
                <a:srgbClr val="808080">
                  <a:lumMod val="75000"/>
                </a:srgbClr>
              </a:solidFill>
              <a:latin typeface="Tahoma"/>
              <a:cs typeface="Tahoma"/>
            </a:endParaRPr>
          </a:p>
        </p:txBody>
      </p:sp>
      <p:sp>
        <p:nvSpPr>
          <p:cNvPr id="24579" name="Content Placeholder 2"/>
          <p:cNvSpPr>
            <a:spLocks noGrp="1"/>
          </p:cNvSpPr>
          <p:nvPr>
            <p:ph idx="1"/>
          </p:nvPr>
        </p:nvSpPr>
        <p:spPr>
          <a:xfrm>
            <a:off x="457199" y="1279525"/>
            <a:ext cx="3869703" cy="5270500"/>
          </a:xfrm>
        </p:spPr>
        <p:txBody>
          <a:bodyPr/>
          <a:lstStyle/>
          <a:p>
            <a:pPr marL="0" indent="0" algn="l">
              <a:spcBef>
                <a:spcPts val="336"/>
              </a:spcBef>
              <a:spcAft>
                <a:spcPts val="0"/>
              </a:spcAft>
              <a:buNone/>
            </a:pPr>
            <a:r>
              <a:rPr lang="es-ES_tradnl" sz="1400" b="0" i="0" noProof="1" smtClean="0">
                <a:solidFill>
                  <a:srgbClr val="606060"/>
                </a:solidFill>
                <a:latin typeface="Tahoma"/>
                <a:cs typeface="Tahoma"/>
              </a:rPr>
              <a:t>Puede enviar a las personas que llaman directamente a su correo de voz o a cualquiera que desee administrar sus llamadas mientras se encuentra fuera de la oficina.</a:t>
            </a:r>
          </a:p>
          <a:p>
            <a:pPr marL="0" indent="0" algn="l">
              <a:spcBef>
                <a:spcPts val="336"/>
              </a:spcBef>
              <a:spcAft>
                <a:spcPts val="0"/>
              </a:spcAft>
              <a:buNone/>
            </a:pPr>
            <a:endParaRPr lang="es-ES_tradnl" sz="1400" noProof="1" smtClean="0">
              <a:solidFill>
                <a:srgbClr val="606060"/>
              </a:solidFill>
              <a:latin typeface="+mn-lt"/>
            </a:endParaRPr>
          </a:p>
          <a:p>
            <a:pPr marL="0" indent="0" algn="l">
              <a:spcBef>
                <a:spcPts val="336"/>
              </a:spcBef>
              <a:spcAft>
                <a:spcPts val="0"/>
              </a:spcAft>
              <a:buNone/>
            </a:pPr>
            <a:r>
              <a:rPr lang="es-ES_tradnl" sz="1400" b="0" i="0" noProof="1" smtClean="0">
                <a:solidFill>
                  <a:srgbClr val="606060"/>
                </a:solidFill>
                <a:latin typeface="Tahoma"/>
                <a:cs typeface="Tahoma"/>
              </a:rPr>
              <a:t>Es sencillo configurar reglas de desvío completas en la ficha Desvío de llamadas.</a:t>
            </a:r>
          </a:p>
          <a:p>
            <a:pPr marL="0" indent="0" algn="l">
              <a:spcBef>
                <a:spcPts val="336"/>
              </a:spcBef>
              <a:spcAft>
                <a:spcPts val="0"/>
              </a:spcAft>
              <a:buNone/>
            </a:pPr>
            <a:endParaRPr lang="es-ES_tradnl" sz="1400" noProof="1" smtClean="0">
              <a:solidFill>
                <a:srgbClr val="606060"/>
              </a:solidFill>
              <a:latin typeface="+mn-lt"/>
            </a:endParaRP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Desvío de llamadas</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Configuración de desvío de llamadas</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Especifique los números de teléfono en la ficha </a:t>
            </a:r>
            <a:r>
              <a:rPr lang="es-ES_tradnl" sz="1400" b="1" i="0" noProof="1" smtClean="0">
                <a:solidFill>
                  <a:srgbClr val="606060"/>
                </a:solidFill>
                <a:latin typeface="Tahoma"/>
                <a:cs typeface="Tahoma"/>
              </a:rPr>
              <a:t>Desvío de llamadas</a:t>
            </a:r>
            <a:r>
              <a:rPr lang="es-ES_tradnl" sz="1400" b="0" i="0" noProof="1" smtClean="0">
                <a:solidFill>
                  <a:srgbClr val="606060"/>
                </a:solidFill>
                <a:latin typeface="Tahoma"/>
                <a:cs typeface="Tahoma"/>
              </a:rPr>
              <a:t> en </a:t>
            </a:r>
            <a:r>
              <a:rPr lang="es-ES_tradnl" sz="1400" b="1" i="0" noProof="1" smtClean="0">
                <a:solidFill>
                  <a:srgbClr val="606060"/>
                </a:solidFill>
                <a:latin typeface="Tahoma"/>
                <a:cs typeface="Tahoma"/>
              </a:rPr>
              <a:t>Opciones</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Aceptar</a:t>
            </a:r>
            <a:r>
              <a:rPr lang="es-ES_tradnl" sz="1400" b="0" i="0" noProof="1" smtClean="0">
                <a:solidFill>
                  <a:srgbClr val="606060"/>
                </a:solidFill>
                <a:latin typeface="Tahoma"/>
                <a:cs typeface="Tahoma"/>
              </a:rPr>
              <a:t> para actualizar la configuración del desvío de llamadas.</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Desvío de llamadas</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Seleccione una de las siguientes opciones:</a:t>
            </a:r>
          </a:p>
          <a:p>
            <a:pPr marL="576072" lvl="1" indent="-23774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Desactivar desvío de llamadas</a:t>
            </a:r>
          </a:p>
          <a:p>
            <a:pPr marL="576072" lvl="1" indent="-23774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Desviar mis llamadas a</a:t>
            </a:r>
            <a:r>
              <a:rPr lang="es-ES_tradnl" sz="1400" b="0" i="0" noProof="1" smtClean="0">
                <a:solidFill>
                  <a:srgbClr val="606060"/>
                </a:solidFill>
                <a:latin typeface="Tahoma"/>
                <a:cs typeface="Tahoma"/>
              </a:rPr>
              <a:t>: correo de voz, teléfono móvil u otro número</a:t>
            </a:r>
          </a:p>
          <a:p>
            <a:pPr marL="576072" lvl="1" indent="-23774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Llamar simultáneamente</a:t>
            </a:r>
            <a:endParaRPr lang="es-ES_tradnl" sz="1400" b="1" i="0" noProof="1">
              <a:solidFill>
                <a:srgbClr val="606060"/>
              </a:solidFill>
              <a:latin typeface="Tahoma"/>
              <a:cs typeface="Tahoma"/>
            </a:endParaRPr>
          </a:p>
        </p:txBody>
      </p:sp>
      <p:pic>
        <p:nvPicPr>
          <p:cNvPr id="2458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89063"/>
            <a:ext cx="27432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00425"/>
            <a:ext cx="4176713"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6019800" y="4762500"/>
            <a:ext cx="0" cy="371475"/>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25602" name="Content Placeholder 28"/>
          <p:cNvSpPr>
            <a:spLocks noGrp="1"/>
          </p:cNvSpPr>
          <p:nvPr>
            <p:ph idx="1"/>
          </p:nvPr>
        </p:nvSpPr>
        <p:spPr>
          <a:xfrm>
            <a:off x="457199" y="1447800"/>
            <a:ext cx="4661556" cy="4191000"/>
          </a:xfrm>
        </p:spPr>
        <p:txBody>
          <a:bodyPr/>
          <a:lstStyle/>
          <a:p>
            <a:pPr marL="0" indent="0" algn="l">
              <a:spcBef>
                <a:spcPts val="300"/>
              </a:spcBef>
              <a:spcAft>
                <a:spcPts val="300"/>
              </a:spcAft>
              <a:buNone/>
            </a:pPr>
            <a:r>
              <a:rPr lang="es-ES_tradnl" sz="1600" b="0" i="0" noProof="1" smtClean="0">
                <a:solidFill>
                  <a:srgbClr val="606060"/>
                </a:solidFill>
                <a:latin typeface="Tahoma"/>
                <a:cs typeface="Tahoma"/>
              </a:rPr>
              <a:t>Administre mensajes de teléfono con Lync 2010.</a:t>
            </a:r>
          </a:p>
          <a:p>
            <a:pPr marL="0" indent="0" algn="l">
              <a:spcBef>
                <a:spcPts val="300"/>
              </a:spcBef>
              <a:spcAft>
                <a:spcPts val="300"/>
              </a:spcAft>
              <a:buNone/>
            </a:pPr>
            <a:endParaRPr lang="es-ES_tradnl" sz="1600" noProof="1" smtClean="0">
              <a:solidFill>
                <a:srgbClr val="606060"/>
              </a:solidFill>
              <a:latin typeface="+mn-lt"/>
            </a:endParaRPr>
          </a:p>
          <a:p>
            <a:pPr marL="283464" indent="-283464" algn="l">
              <a:spcBef>
                <a:spcPts val="300"/>
              </a:spcBef>
              <a:spcAft>
                <a:spcPts val="300"/>
              </a:spcAft>
              <a:buClr>
                <a:srgbClr val="606060"/>
              </a:buClr>
              <a:buFont typeface="Arial"/>
              <a:buChar char="•"/>
            </a:pPr>
            <a:r>
              <a:rPr lang="es-ES_tradnl" sz="1600" b="0" i="0" noProof="1" smtClean="0">
                <a:solidFill>
                  <a:srgbClr val="606060"/>
                </a:solidFill>
                <a:latin typeface="Tahoma"/>
                <a:cs typeface="Tahoma"/>
              </a:rPr>
              <a:t>Sepa a simple vista que tiene mensajes y llamadas perdidas.</a:t>
            </a:r>
          </a:p>
          <a:p>
            <a:pPr marL="283464" indent="-283464" algn="l">
              <a:spcBef>
                <a:spcPts val="300"/>
              </a:spcBef>
              <a:spcAft>
                <a:spcPts val="300"/>
              </a:spcAft>
              <a:buClr>
                <a:srgbClr val="606060"/>
              </a:buClr>
              <a:buFont typeface="Arial"/>
              <a:buChar char="•"/>
            </a:pPr>
            <a:r>
              <a:rPr lang="es-ES_tradnl" sz="1600" b="0" i="0" noProof="1" smtClean="0">
                <a:solidFill>
                  <a:srgbClr val="606060"/>
                </a:solidFill>
                <a:latin typeface="Tahoma"/>
                <a:cs typeface="Tahoma"/>
              </a:rPr>
              <a:t>Reproduzca correo de voz directamente desde Lync.</a:t>
            </a:r>
          </a:p>
          <a:p>
            <a:pPr marL="283464" indent="-283464" algn="l">
              <a:spcBef>
                <a:spcPts val="300"/>
              </a:spcBef>
              <a:spcAft>
                <a:spcPts val="300"/>
              </a:spcAft>
              <a:buClr>
                <a:srgbClr val="606060"/>
              </a:buClr>
              <a:buFont typeface="Arial"/>
              <a:buChar char="•"/>
            </a:pPr>
            <a:r>
              <a:rPr lang="es-ES_tradnl" sz="1600" b="0" i="0" spc="-30" noProof="1" smtClean="0">
                <a:solidFill>
                  <a:srgbClr val="606060"/>
                </a:solidFill>
                <a:latin typeface="Tahoma"/>
                <a:cs typeface="Tahoma"/>
              </a:rPr>
              <a:t>Responda al correo de voz mediante chat o voz.</a:t>
            </a:r>
          </a:p>
          <a:p>
            <a:pPr marL="0" indent="0" algn="l">
              <a:spcBef>
                <a:spcPts val="384"/>
              </a:spcBef>
              <a:spcAft>
                <a:spcPts val="0"/>
              </a:spcAft>
              <a:buNone/>
            </a:pPr>
            <a:endParaRPr lang="es-ES_tradnl" sz="1600" noProof="1" smtClean="0">
              <a:solidFill>
                <a:srgbClr val="606060"/>
              </a:solidFill>
              <a:latin typeface="+mn-lt"/>
            </a:endParaRPr>
          </a:p>
          <a:p>
            <a:pPr marL="0" indent="0" algn="l">
              <a:spcBef>
                <a:spcPts val="384"/>
              </a:spcBef>
              <a:spcAft>
                <a:spcPts val="0"/>
              </a:spcAft>
              <a:buNone/>
            </a:pPr>
            <a:r>
              <a:rPr lang="es-ES_tradnl" sz="1600" b="0" i="0" noProof="1" smtClean="0">
                <a:solidFill>
                  <a:srgbClr val="606060"/>
                </a:solidFill>
                <a:latin typeface="Tahoma"/>
                <a:cs typeface="Tahoma"/>
              </a:rPr>
              <a:t>Escuchar su correo de voz</a:t>
            </a: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Haga clic en el icono </a:t>
            </a:r>
            <a:r>
              <a:rPr lang="es-ES_tradnl" sz="1600" b="1" i="0" noProof="1" smtClean="0">
                <a:solidFill>
                  <a:srgbClr val="606060"/>
                </a:solidFill>
                <a:latin typeface="Tahoma"/>
                <a:cs typeface="Tahoma"/>
              </a:rPr>
              <a:t>Teléfono</a:t>
            </a:r>
            <a:r>
              <a:rPr lang="es-ES_tradnl" sz="1600" b="0" i="0" noProof="1" smtClean="0">
                <a:solidFill>
                  <a:srgbClr val="606060"/>
                </a:solidFill>
                <a:latin typeface="Tahoma"/>
                <a:cs typeface="Tahoma"/>
              </a:rPr>
              <a:t> de Lync.</a:t>
            </a: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Seleccione el contacto y, a continuación, haga clic en la flecha verde para escuchar el mensaje.</a:t>
            </a:r>
          </a:p>
          <a:p>
            <a:pPr marL="347472" indent="-347472" algn="l">
              <a:spcBef>
                <a:spcPts val="384"/>
              </a:spcBef>
              <a:spcAft>
                <a:spcPts val="0"/>
              </a:spcAft>
              <a:buFont typeface="Tahoma"/>
              <a:buAutoNum type="arabicPeriod"/>
            </a:pPr>
            <a:r>
              <a:rPr lang="es-ES_tradnl" sz="1600" b="0" i="0" noProof="1" smtClean="0">
                <a:solidFill>
                  <a:srgbClr val="606060"/>
                </a:solidFill>
                <a:latin typeface="Tahoma"/>
                <a:cs typeface="Tahoma"/>
              </a:rPr>
              <a:t>Para devolver la llamada a la persona, haga clic en el botón </a:t>
            </a:r>
            <a:r>
              <a:rPr lang="es-ES_tradnl" sz="1600" b="1" i="0" noProof="1" smtClean="0">
                <a:solidFill>
                  <a:srgbClr val="606060"/>
                </a:solidFill>
                <a:latin typeface="Tahoma"/>
                <a:cs typeface="Tahoma"/>
              </a:rPr>
              <a:t>Llamar</a:t>
            </a:r>
            <a:r>
              <a:rPr lang="es-ES_tradnl" sz="1600" b="0" i="0" noProof="1" smtClean="0">
                <a:solidFill>
                  <a:srgbClr val="606060"/>
                </a:solidFill>
                <a:latin typeface="Tahoma"/>
                <a:cs typeface="Tahoma"/>
              </a:rPr>
              <a:t>.</a:t>
            </a:r>
          </a:p>
          <a:p>
            <a:pPr marL="0" indent="0" algn="l">
              <a:spcBef>
                <a:spcPts val="384"/>
              </a:spcBef>
              <a:spcAft>
                <a:spcPts val="0"/>
              </a:spcAft>
              <a:buFontTx/>
              <a:buAutoNum type="arabicPeriod"/>
            </a:pPr>
            <a:endParaRPr lang="es-ES_tradnl" sz="1600" noProof="1" smtClean="0">
              <a:solidFill>
                <a:srgbClr val="606060"/>
              </a:solidFill>
              <a:latin typeface="+mn-lt"/>
            </a:endParaRPr>
          </a:p>
        </p:txBody>
      </p:sp>
      <p:sp>
        <p:nvSpPr>
          <p:cNvPr id="25604" name="TextBox 18"/>
          <p:cNvSpPr txBox="1">
            <a:spLocks noChangeArrowheads="1"/>
          </p:cNvSpPr>
          <p:nvPr/>
        </p:nvSpPr>
        <p:spPr bwMode="auto">
          <a:xfrm>
            <a:off x="5257800" y="1411288"/>
            <a:ext cx="3276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El correo de voz visual ofrece una vista dedicada para correo de voz con acceso de un solo clic para reproducción.</a:t>
            </a:r>
            <a:endParaRPr lang="es-ES_tradnl" sz="1200" b="0" i="0" noProof="1">
              <a:solidFill>
                <a:srgbClr val="FFCC00"/>
              </a:solidFill>
              <a:latin typeface="Arial"/>
              <a:ea typeface="+mn-ea"/>
              <a:cs typeface="Arial"/>
            </a:endParaRPr>
          </a:p>
        </p:txBody>
      </p:sp>
      <p:cxnSp>
        <p:nvCxnSpPr>
          <p:cNvPr id="5" name="Elbow Connector 4"/>
          <p:cNvCxnSpPr/>
          <p:nvPr/>
        </p:nvCxnSpPr>
        <p:spPr>
          <a:xfrm rot="10800000" flipV="1">
            <a:off x="7315200" y="1905000"/>
            <a:ext cx="457200" cy="381000"/>
          </a:xfrm>
          <a:prstGeom prst="bentConnector3">
            <a:avLst>
              <a:gd name="adj1" fmla="val -2083"/>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43" name="Title 42"/>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Realizar el seguimiento de llamadas perdidas</a:t>
            </a:r>
            <a:endParaRPr lang="es-ES_tradnl" sz="2800" b="0" i="0" noProof="1">
              <a:solidFill>
                <a:srgbClr val="808080">
                  <a:lumMod val="75000"/>
                </a:srgbClr>
              </a:solidFill>
              <a:latin typeface="Tahoma"/>
              <a:cs typeface="Tahoma"/>
            </a:endParaRPr>
          </a:p>
        </p:txBody>
      </p:sp>
      <p:pic>
        <p:nvPicPr>
          <p:cNvPr id="2560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136775"/>
            <a:ext cx="27432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
        <p:nvSpPr>
          <p:cNvPr id="25609" name="TextBox 18"/>
          <p:cNvSpPr txBox="1">
            <a:spLocks noChangeArrowheads="1"/>
          </p:cNvSpPr>
          <p:nvPr/>
        </p:nvSpPr>
        <p:spPr bwMode="auto">
          <a:xfrm>
            <a:off x="5343524" y="5287963"/>
            <a:ext cx="242887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Haga clic en la flecha verde para escuchar el mensaje.</a:t>
            </a:r>
            <a:endParaRPr lang="es-ES_tradnl" sz="1200" b="0" i="0" noProof="1">
              <a:solidFill>
                <a:srgbClr val="FFCC00"/>
              </a:solidFill>
              <a:latin typeface="Arial"/>
              <a:ea typeface="+mn-ea"/>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Unirse a una llamada de conferencia</a:t>
            </a:r>
            <a:endParaRPr lang="es-ES_tradnl" sz="2800" b="0" i="0" noProof="1">
              <a:solidFill>
                <a:srgbClr val="808080">
                  <a:lumMod val="75000"/>
                </a:srgbClr>
              </a:solidFill>
              <a:latin typeface="Tahoma"/>
              <a:cs typeface="Tahoma"/>
            </a:endParaRPr>
          </a:p>
        </p:txBody>
      </p:sp>
      <p:sp>
        <p:nvSpPr>
          <p:cNvPr id="26627" name="Rectangle 5"/>
          <p:cNvSpPr>
            <a:spLocks noChangeArrowheads="1"/>
          </p:cNvSpPr>
          <p:nvPr/>
        </p:nvSpPr>
        <p:spPr bwMode="auto">
          <a:xfrm>
            <a:off x="838200" y="5373688"/>
            <a:ext cx="2438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1" i="0" noProof="1" smtClean="0">
                <a:solidFill>
                  <a:srgbClr val="FFCC00"/>
                </a:solidFill>
                <a:latin typeface="Arial"/>
                <a:ea typeface="+mn-ea"/>
                <a:cs typeface="Arial"/>
              </a:rPr>
              <a:t>Opción A</a:t>
            </a:r>
            <a:r>
              <a:rPr lang="es-ES_tradnl" sz="1200" b="0" i="0" noProof="1" smtClean="0">
                <a:solidFill>
                  <a:srgbClr val="FFCC00"/>
                </a:solidFill>
                <a:latin typeface="Arial"/>
                <a:ea typeface="+mn-ea"/>
                <a:cs typeface="Arial"/>
              </a:rPr>
              <a:t> Haga clic en Unirse en línea para unirse a la llamada de conferencia directamente desde el aviso de calendario de Outlook.</a:t>
            </a:r>
            <a:endParaRPr lang="es-ES_tradnl" sz="1200" b="0" i="0" noProof="1">
              <a:solidFill>
                <a:srgbClr val="FFCC00"/>
              </a:solidFill>
              <a:latin typeface="Arial"/>
              <a:ea typeface="+mn-ea"/>
              <a:cs typeface="Arial"/>
            </a:endParaRPr>
          </a:p>
        </p:txBody>
      </p:sp>
      <p:sp>
        <p:nvSpPr>
          <p:cNvPr id="26628" name="Rectangle 13"/>
          <p:cNvSpPr>
            <a:spLocks noChangeArrowheads="1"/>
          </p:cNvSpPr>
          <p:nvPr/>
        </p:nvSpPr>
        <p:spPr bwMode="auto">
          <a:xfrm>
            <a:off x="4034672" y="3327400"/>
            <a:ext cx="147077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1" i="0" noProof="1" smtClean="0">
                <a:solidFill>
                  <a:srgbClr val="FFCC00"/>
                </a:solidFill>
                <a:latin typeface="Arial"/>
                <a:ea typeface="+mn-ea"/>
                <a:cs typeface="Arial"/>
              </a:rPr>
              <a:t>Opción B</a:t>
            </a:r>
            <a:r>
              <a:rPr lang="es-ES_tradnl" sz="1200" b="0" i="0" noProof="1" smtClean="0">
                <a:solidFill>
                  <a:srgbClr val="FFCC00"/>
                </a:solidFill>
                <a:latin typeface="Arial"/>
                <a:ea typeface="+mn-ea"/>
                <a:cs typeface="Arial"/>
              </a:rPr>
              <a:t> Haga clic en Unirse a la reunión en línea desde la invitación de calendario para conectarse a la conferencia a través de Lync 2010.</a:t>
            </a:r>
            <a:endParaRPr lang="es-ES_tradnl" sz="1200" b="0" i="0" noProof="1">
              <a:solidFill>
                <a:srgbClr val="FFCC00"/>
              </a:solidFill>
              <a:latin typeface="Arial"/>
              <a:ea typeface="+mn-ea"/>
              <a:cs typeface="Arial"/>
            </a:endParaRPr>
          </a:p>
        </p:txBody>
      </p:sp>
      <p:sp>
        <p:nvSpPr>
          <p:cNvPr id="26629" name="Rectangle 17"/>
          <p:cNvSpPr>
            <a:spLocks noChangeArrowheads="1"/>
          </p:cNvSpPr>
          <p:nvPr/>
        </p:nvSpPr>
        <p:spPr bwMode="auto">
          <a:xfrm>
            <a:off x="5791200" y="5373688"/>
            <a:ext cx="3022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1" i="0" noProof="1" smtClean="0">
                <a:solidFill>
                  <a:srgbClr val="FFCC00"/>
                </a:solidFill>
                <a:latin typeface="Arial"/>
                <a:ea typeface="+mn-ea"/>
                <a:cs typeface="Arial"/>
              </a:rPr>
              <a:t>Opción C</a:t>
            </a:r>
            <a:r>
              <a:rPr lang="es-ES_tradnl" sz="1200" b="0" i="0" noProof="1" smtClean="0">
                <a:solidFill>
                  <a:srgbClr val="FFCC00"/>
                </a:solidFill>
                <a:latin typeface="Arial"/>
                <a:ea typeface="+mn-ea"/>
                <a:cs typeface="Arial"/>
              </a:rPr>
              <a:t> Marque manualmente el número usando el dispositivo de escritorio, móvil o de Lync Phone Edition.</a:t>
            </a:r>
            <a:endParaRPr lang="es-ES_tradnl" sz="1200" b="0" i="0" noProof="1">
              <a:solidFill>
                <a:srgbClr val="FFCC00"/>
              </a:solidFill>
              <a:latin typeface="Arial"/>
              <a:ea typeface="+mn-ea"/>
              <a:cs typeface="Arial"/>
            </a:endParaRPr>
          </a:p>
        </p:txBody>
      </p:sp>
      <p:sp>
        <p:nvSpPr>
          <p:cNvPr id="23" name="Content Placeholder 28"/>
          <p:cNvSpPr txBox="1">
            <a:spLocks/>
          </p:cNvSpPr>
          <p:nvPr/>
        </p:nvSpPr>
        <p:spPr bwMode="auto">
          <a:xfrm>
            <a:off x="457200" y="1447800"/>
            <a:ext cx="8229600" cy="1466850"/>
          </a:xfrm>
          <a:prstGeom prst="rect">
            <a:avLst/>
          </a:prstGeom>
          <a:noFill/>
          <a:ln w="9525">
            <a:noFill/>
            <a:miter lim="800000"/>
            <a:headEnd/>
            <a:tailEnd/>
          </a:ln>
          <a:effectLst/>
        </p:spPr>
        <p:txBody>
          <a:bodyPr/>
          <a:lstStyle>
            <a:lvl1pPr marL="342900" indent="-342900" algn="l" rtl="0" fontAlgn="base">
              <a:spcBef>
                <a:spcPct val="20000"/>
              </a:spcBef>
              <a:spcAft>
                <a:spcPct val="0"/>
              </a:spcAft>
              <a:buChar char="•"/>
              <a:defRPr sz="3200">
                <a:solidFill>
                  <a:schemeClr val="tx1"/>
                </a:solidFill>
                <a:latin typeface="Segoe UI" pitchFamily="34" charset="0"/>
                <a:ea typeface="Segoe UI" pitchFamily="34" charset="0"/>
                <a:cs typeface="Segoe UI" pitchFamily="34" charset="0"/>
              </a:defRPr>
            </a:lvl1pPr>
            <a:lvl2pPr marL="742950" indent="-285750" algn="l" rtl="0" fontAlgn="base">
              <a:spcBef>
                <a:spcPct val="20000"/>
              </a:spcBef>
              <a:spcAft>
                <a:spcPct val="0"/>
              </a:spcAft>
              <a:buChar char="–"/>
              <a:defRPr sz="2800">
                <a:solidFill>
                  <a:schemeClr val="tx1"/>
                </a:solidFill>
                <a:latin typeface="Segoe UI" pitchFamily="34" charset="0"/>
                <a:ea typeface="Segoe UI" pitchFamily="34" charset="0"/>
                <a:cs typeface="Segoe UI" pitchFamily="34" charset="0"/>
              </a:defRPr>
            </a:lvl2pPr>
            <a:lvl3pPr marL="1143000" indent="-228600" algn="l" rtl="0" fontAlgn="base">
              <a:spcBef>
                <a:spcPct val="20000"/>
              </a:spcBef>
              <a:spcAft>
                <a:spcPct val="0"/>
              </a:spcAft>
              <a:buChar char="•"/>
              <a:defRPr sz="2400">
                <a:solidFill>
                  <a:schemeClr val="tx1"/>
                </a:solidFill>
                <a:latin typeface="Segoe UI" pitchFamily="34" charset="0"/>
                <a:ea typeface="Segoe UI" pitchFamily="34" charset="0"/>
                <a:cs typeface="Segoe UI" pitchFamily="34" charset="0"/>
              </a:defRPr>
            </a:lvl3pPr>
            <a:lvl4pPr marL="16002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4pPr>
            <a:lvl5pPr marL="20574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l">
              <a:lnSpc>
                <a:spcPct val="110000"/>
              </a:lnSpc>
              <a:spcAft>
                <a:spcPts val="600"/>
              </a:spcAft>
              <a:buNone/>
            </a:pPr>
            <a:r>
              <a:rPr lang="es-ES_tradnl" sz="1600" b="0" i="0" spc="-30" noProof="1" smtClean="0">
                <a:solidFill>
                  <a:srgbClr val="808080">
                    <a:lumMod val="75000"/>
                  </a:srgbClr>
                </a:solidFill>
                <a:latin typeface="Tahoma"/>
                <a:cs typeface="Tahoma"/>
              </a:rPr>
              <a:t>Lync 2010 ofrece varias opciones para conectarse a una llamada de conferencia programada. </a:t>
            </a:r>
          </a:p>
          <a:p>
            <a:pPr marL="0" indent="0" algn="l">
              <a:lnSpc>
                <a:spcPct val="110000"/>
              </a:lnSpc>
              <a:spcAft>
                <a:spcPts val="600"/>
              </a:spcAft>
              <a:buNone/>
            </a:pPr>
            <a:r>
              <a:rPr lang="es-ES_tradnl" sz="1600" b="0" i="0" noProof="1" smtClean="0">
                <a:solidFill>
                  <a:srgbClr val="808080">
                    <a:lumMod val="75000"/>
                  </a:srgbClr>
                </a:solidFill>
                <a:latin typeface="Tahoma"/>
                <a:cs typeface="Tahoma"/>
              </a:rPr>
              <a:t>El uso de la Opción A o B conecta usando el dispositivo de Lync Phone Edition de manera predeterminada. Si el dispositivo no está disponible, conectará a la conferencia mediante el micrófono y los altavoces del equipo. </a:t>
            </a:r>
          </a:p>
          <a:p>
            <a:pPr marL="0" indent="0" algn="l">
              <a:lnSpc>
                <a:spcPct val="110000"/>
              </a:lnSpc>
              <a:spcAft>
                <a:spcPts val="600"/>
              </a:spcAft>
              <a:buNone/>
            </a:pPr>
            <a:endParaRPr lang="es-ES_tradnl" sz="1600" noProof="1" smtClean="0">
              <a:solidFill>
                <a:schemeClr val="bg2">
                  <a:lumMod val="75000"/>
                </a:schemeClr>
              </a:solidFill>
              <a:latin typeface="+mn-lt"/>
              <a:ea typeface="Tahoma"/>
              <a:cs typeface="Tahoma"/>
            </a:endParaRPr>
          </a:p>
        </p:txBody>
      </p:sp>
      <p:cxnSp>
        <p:nvCxnSpPr>
          <p:cNvPr id="5" name="Straight Connector 4"/>
          <p:cNvCxnSpPr/>
          <p:nvPr/>
        </p:nvCxnSpPr>
        <p:spPr>
          <a:xfrm>
            <a:off x="5372100" y="3429000"/>
            <a:ext cx="266700" cy="0"/>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pic>
        <p:nvPicPr>
          <p:cNvPr id="26632"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921000"/>
            <a:ext cx="2562225"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p:cNvCxnSpPr/>
          <p:nvPr/>
        </p:nvCxnSpPr>
        <p:spPr>
          <a:xfrm>
            <a:off x="6096000" y="4111625"/>
            <a:ext cx="0" cy="1262063"/>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stretch>
            <a:fillRect/>
          </a:stretch>
        </p:blipFill>
        <p:spPr>
          <a:xfrm>
            <a:off x="647700" y="2874963"/>
            <a:ext cx="2743200" cy="1965325"/>
          </a:xfrm>
          <a:prstGeom prst="rect">
            <a:avLst/>
          </a:prstGeom>
          <a:ln>
            <a:noFill/>
          </a:ln>
          <a:effectLst>
            <a:outerShdw blurRad="292100" dist="139700" dir="2700000" algn="tl" rotWithShape="0">
              <a:srgbClr val="333333">
                <a:alpha val="65000"/>
              </a:srgbClr>
            </a:outerShdw>
          </a:effectLst>
        </p:spPr>
      </p:pic>
      <p:cxnSp>
        <p:nvCxnSpPr>
          <p:cNvPr id="24" name="Straight Connector 23"/>
          <p:cNvCxnSpPr/>
          <p:nvPr/>
        </p:nvCxnSpPr>
        <p:spPr>
          <a:xfrm>
            <a:off x="1447800" y="4495800"/>
            <a:ext cx="0" cy="877888"/>
          </a:xfrm>
          <a:prstGeom prst="line">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Invitación de reunión en línea</a:t>
            </a:r>
            <a:endParaRPr lang="es-ES_tradnl" sz="2800" b="0" i="0" noProof="1">
              <a:solidFill>
                <a:srgbClr val="808080">
                  <a:lumMod val="75000"/>
                </a:srgbClr>
              </a:solidFill>
              <a:latin typeface="Tahoma"/>
              <a:cs typeface="Tahoma"/>
            </a:endParaRPr>
          </a:p>
        </p:txBody>
      </p:sp>
      <p:sp>
        <p:nvSpPr>
          <p:cNvPr id="27653" name="Text Placeholder 13"/>
          <p:cNvSpPr>
            <a:spLocks noGrp="1"/>
          </p:cNvSpPr>
          <p:nvPr>
            <p:ph type="body" sz="half" idx="4294967295"/>
          </p:nvPr>
        </p:nvSpPr>
        <p:spPr>
          <a:xfrm>
            <a:off x="457200" y="1371600"/>
            <a:ext cx="3886200" cy="4495800"/>
          </a:xfrm>
        </p:spPr>
        <p:txBody>
          <a:bodyPr/>
          <a:lstStyle/>
          <a:p>
            <a:pPr marL="0" indent="0" algn="l">
              <a:spcBef>
                <a:spcPts val="336"/>
              </a:spcBef>
              <a:spcAft>
                <a:spcPts val="0"/>
              </a:spcAft>
              <a:buNone/>
            </a:pPr>
            <a:r>
              <a:rPr lang="es-ES_tradnl" sz="1400" b="0" i="0" noProof="1" smtClean="0">
                <a:solidFill>
                  <a:srgbClr val="606060"/>
                </a:solidFill>
                <a:latin typeface="Tahoma"/>
                <a:cs typeface="Tahoma"/>
              </a:rPr>
              <a:t>La invitación a una reunión contiene numerosas maneras de conectarse a una reunión en línea de Lync. </a:t>
            </a:r>
          </a:p>
          <a:p>
            <a:pPr marL="0" indent="0" algn="l">
              <a:spcBef>
                <a:spcPts val="336"/>
              </a:spcBef>
              <a:spcAft>
                <a:spcPts val="0"/>
              </a:spcAft>
              <a:buNone/>
            </a:pPr>
            <a:endParaRPr lang="es-ES_tradnl" sz="1400" noProof="1" smtClean="0">
              <a:solidFill>
                <a:srgbClr val="606060"/>
              </a:solidFill>
              <a:latin typeface="+mn-lt"/>
            </a:endParaRP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Unirse a la reunión en línea </a:t>
            </a:r>
            <a:r>
              <a:rPr lang="es-ES_tradnl" sz="1400" b="0" i="0" noProof="1" smtClean="0">
                <a:solidFill>
                  <a:srgbClr val="606060"/>
                </a:solidFill>
                <a:latin typeface="Tahoma"/>
                <a:cs typeface="Tahoma"/>
              </a:rPr>
              <a:t>le conecta a la reunión a través de Lync, lo que le permite oír una llamada de conferencia y ver contenido visual como el uso compartido de escritorio y cámara web.</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Reunión</a:t>
            </a:r>
            <a:r>
              <a:rPr lang="es-ES_tradnl" sz="1400" b="0" i="0" noProof="1" smtClean="0">
                <a:solidFill>
                  <a:srgbClr val="606060"/>
                </a:solidFill>
                <a:latin typeface="Tahoma"/>
                <a:cs typeface="Tahoma"/>
              </a:rPr>
              <a:t> ofrece un método de explorador de Internet de conexión, si se produce un error en el vínculo para unirse o si no tiene Lync instalado.</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Unirse por teléfono </a:t>
            </a:r>
            <a:r>
              <a:rPr lang="es-ES_tradnl" sz="1400" b="0" i="0" noProof="1" smtClean="0">
                <a:solidFill>
                  <a:srgbClr val="606060"/>
                </a:solidFill>
                <a:latin typeface="Tahoma"/>
                <a:cs typeface="Tahoma"/>
              </a:rPr>
              <a:t>le conecta a llamada de conferencia si está usando un teléfono de casa o móvil. Le conecta a través de Lync si está usando Lync Phone Edition o el panel de marcado de Lync.</a:t>
            </a:r>
          </a:p>
          <a:p>
            <a:pPr marL="283464" indent="-283464" algn="l">
              <a:spcBef>
                <a:spcPts val="336"/>
              </a:spcBef>
              <a:spcAft>
                <a:spcPts val="0"/>
              </a:spcAft>
              <a:buClr>
                <a:srgbClr val="606060"/>
              </a:buClr>
              <a:buFont typeface="Arial"/>
              <a:buChar char="•"/>
            </a:pPr>
            <a:r>
              <a:rPr lang="es-ES_tradnl" sz="1400" b="1" i="0" noProof="1" smtClean="0">
                <a:solidFill>
                  <a:srgbClr val="606060"/>
                </a:solidFill>
                <a:latin typeface="Tahoma"/>
                <a:cs typeface="Tahoma"/>
              </a:rPr>
              <a:t>El id. de conferencia es necesario cuando se le solicita. </a:t>
            </a:r>
            <a:r>
              <a:rPr lang="es-ES_tradnl" sz="1400" b="0" i="0" noProof="1" smtClean="0">
                <a:solidFill>
                  <a:srgbClr val="606060"/>
                </a:solidFill>
                <a:latin typeface="Tahoma"/>
                <a:cs typeface="Tahoma"/>
              </a:rPr>
              <a:t>No se le solicita cuando se usa Unirse a la reunión en línea o el hipervínculo de reunión.</a:t>
            </a:r>
          </a:p>
          <a:p>
            <a:pPr marL="0" indent="0" algn="l">
              <a:spcBef>
                <a:spcPts val="312"/>
              </a:spcBef>
              <a:spcAft>
                <a:spcPts val="0"/>
              </a:spcAft>
              <a:buNone/>
            </a:pPr>
            <a:endParaRPr lang="es-ES_tradnl" sz="1300" noProof="1" smtClean="0">
              <a:solidFill>
                <a:srgbClr val="606060"/>
              </a:solidFill>
              <a:latin typeface="+mn-lt"/>
            </a:endParaRPr>
          </a:p>
        </p:txBody>
      </p:sp>
      <p:sp>
        <p:nvSpPr>
          <p:cNvPr id="7" name="Rectangle 6"/>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3" action="ppaction://hlinksldjump"/>
              </a:rPr>
              <a:t>Volver a Objetivos</a:t>
            </a:r>
            <a:endParaRPr lang="es-ES_tradnl" sz="1300" b="0" i="0" cap="small" noProof="1">
              <a:solidFill>
                <a:srgbClr val="808080">
                  <a:lumMod val="75000"/>
                </a:srgbClr>
              </a:solidFill>
              <a:latin typeface="Tahoma"/>
              <a:cs typeface="Tahoma"/>
              <a:hlinkClick r:id="rId3" action="ppaction://hlinksldjump"/>
            </a:endParaRPr>
          </a:p>
        </p:txBody>
      </p:sp>
      <p:pic>
        <p:nvPicPr>
          <p:cNvPr id="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209800"/>
            <a:ext cx="399097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Actividad 1</a:t>
            </a:r>
            <a:endParaRPr lang="es-ES_tradnl" sz="2800" b="0" i="0" noProof="1">
              <a:solidFill>
                <a:srgbClr val="808080">
                  <a:lumMod val="75000"/>
                </a:srgbClr>
              </a:solidFill>
              <a:latin typeface="Tahoma"/>
              <a:cs typeface="Tahoma"/>
            </a:endParaRPr>
          </a:p>
        </p:txBody>
      </p:sp>
      <p:sp>
        <p:nvSpPr>
          <p:cNvPr id="3" name="Content Placeholder 2"/>
          <p:cNvSpPr>
            <a:spLocks noGrp="1"/>
          </p:cNvSpPr>
          <p:nvPr>
            <p:ph idx="1"/>
          </p:nvPr>
        </p:nvSpPr>
        <p:spPr>
          <a:xfrm>
            <a:off x="457200" y="1279525"/>
            <a:ext cx="8305800" cy="4525963"/>
          </a:xfrm>
        </p:spPr>
        <p:txBody>
          <a:bodyPr>
            <a:noAutofit/>
          </a:bodyPr>
          <a:lstStyle/>
          <a:p>
            <a:pPr marL="0" indent="0" algn="l">
              <a:spcBef>
                <a:spcPts val="384"/>
              </a:spcBef>
              <a:spcAft>
                <a:spcPts val="0"/>
              </a:spcAft>
              <a:buNone/>
            </a:pPr>
            <a:r>
              <a:rPr lang="es-ES_tradnl" sz="1600" b="0" i="0" noProof="1" smtClean="0">
                <a:solidFill>
                  <a:srgbClr val="808080">
                    <a:lumMod val="75000"/>
                  </a:srgbClr>
                </a:solidFill>
                <a:latin typeface="Tahoma"/>
                <a:cs typeface="Tahoma"/>
              </a:rPr>
              <a:t>Esta actividad prepara a los usuarios de Lync para reuniones en línea usando voz. Practique esta actividad durante una reunión de equipo pequeña o informal. Este escenario usa un ajuste de sala de conferencias con un teléfono de conferencia como la principal fuente de audio.</a:t>
            </a:r>
          </a:p>
          <a:p>
            <a:pPr marL="0" indent="0" algn="l">
              <a:spcBef>
                <a:spcPts val="384"/>
              </a:spcBef>
              <a:spcAft>
                <a:spcPts val="0"/>
              </a:spcAft>
              <a:buNone/>
            </a:pPr>
            <a:endParaRPr lang="es-ES_tradnl" sz="1600" noProof="1" smtClean="0">
              <a:solidFill>
                <a:schemeClr val="bg2">
                  <a:lumMod val="75000"/>
                </a:schemeClr>
              </a:solidFill>
              <a:latin typeface="+mn-lt"/>
            </a:endParaRPr>
          </a:p>
          <a:p>
            <a:pPr marL="0" indent="0" algn="l">
              <a:spcBef>
                <a:spcPts val="336"/>
              </a:spcBef>
              <a:spcAft>
                <a:spcPts val="0"/>
              </a:spcAft>
              <a:buNone/>
            </a:pPr>
            <a:r>
              <a:rPr lang="es-ES_tradnl" sz="1400" b="1" i="0" noProof="1" smtClean="0">
                <a:solidFill>
                  <a:srgbClr val="808080">
                    <a:lumMod val="75000"/>
                  </a:srgbClr>
                </a:solidFill>
                <a:latin typeface="Tahoma"/>
                <a:cs typeface="Tahoma"/>
              </a:rPr>
              <a:t>Programar una reunión en línea</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Abra Outlook 2010 y, a continuación, haga clic en Nuevos elementos y en Reunión en línea.</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Complete los campos de invitación y envíe la invitación.</a:t>
            </a:r>
          </a:p>
          <a:p>
            <a:pPr marL="649224" lvl="1" indent="-283464" algn="l">
              <a:spcBef>
                <a:spcPts val="336"/>
              </a:spcBef>
              <a:spcAft>
                <a:spcPts val="0"/>
              </a:spcAft>
              <a:buClr>
                <a:srgbClr val="606060"/>
              </a:buClr>
              <a:buFont typeface="Arial"/>
              <a:buChar char="•"/>
            </a:pPr>
            <a:r>
              <a:rPr lang="es-ES_tradnl" sz="1400" b="0" i="0" noProof="1" smtClean="0">
                <a:solidFill>
                  <a:srgbClr val="606060"/>
                </a:solidFill>
                <a:latin typeface="Tahoma"/>
                <a:cs typeface="Tahoma"/>
              </a:rPr>
              <a:t>Destinatarios</a:t>
            </a:r>
          </a:p>
          <a:p>
            <a:pPr marL="649224" lvl="1" indent="-283464" algn="l">
              <a:spcBef>
                <a:spcPts val="336"/>
              </a:spcBef>
              <a:spcAft>
                <a:spcPts val="0"/>
              </a:spcAft>
              <a:buClr>
                <a:srgbClr val="606060"/>
              </a:buClr>
              <a:buFont typeface="Arial"/>
              <a:buChar char="•"/>
            </a:pPr>
            <a:r>
              <a:rPr lang="es-ES_tradnl" sz="1400" b="0" i="0" noProof="1" smtClean="0">
                <a:solidFill>
                  <a:srgbClr val="606060"/>
                </a:solidFill>
                <a:latin typeface="Tahoma"/>
                <a:cs typeface="Tahoma"/>
              </a:rPr>
              <a:t>Asunto</a:t>
            </a:r>
          </a:p>
          <a:p>
            <a:pPr marL="649224" lvl="1" indent="-283464" algn="l">
              <a:spcBef>
                <a:spcPts val="336"/>
              </a:spcBef>
              <a:spcAft>
                <a:spcPts val="0"/>
              </a:spcAft>
              <a:buClr>
                <a:srgbClr val="606060"/>
              </a:buClr>
              <a:buFont typeface="Arial"/>
              <a:buChar char="•"/>
            </a:pPr>
            <a:r>
              <a:rPr lang="es-ES_tradnl" sz="1400" b="0" i="0" noProof="1" smtClean="0">
                <a:solidFill>
                  <a:srgbClr val="606060"/>
                </a:solidFill>
                <a:latin typeface="Tahoma"/>
                <a:cs typeface="Tahoma"/>
              </a:rPr>
              <a:t>Ubicación</a:t>
            </a:r>
          </a:p>
          <a:p>
            <a:pPr marL="649224" lvl="1" indent="-283464" algn="l">
              <a:spcBef>
                <a:spcPts val="336"/>
              </a:spcBef>
              <a:spcAft>
                <a:spcPts val="0"/>
              </a:spcAft>
              <a:buClr>
                <a:srgbClr val="606060"/>
              </a:buClr>
              <a:buFont typeface="Arial"/>
              <a:buChar char="•"/>
            </a:pPr>
            <a:r>
              <a:rPr lang="es-ES_tradnl" sz="1400" b="0" i="0" noProof="1" smtClean="0">
                <a:solidFill>
                  <a:srgbClr val="606060"/>
                </a:solidFill>
                <a:latin typeface="Tahoma"/>
                <a:cs typeface="Tahoma"/>
              </a:rPr>
              <a:t>Hora de inicio y de finalización</a:t>
            </a:r>
          </a:p>
          <a:p>
            <a:pPr marL="649224" lvl="1" indent="-283464" algn="l">
              <a:spcBef>
                <a:spcPts val="336"/>
              </a:spcBef>
              <a:spcAft>
                <a:spcPts val="0"/>
              </a:spcAft>
              <a:buFont typeface="Arial"/>
              <a:buChar char="•"/>
            </a:pPr>
            <a:endParaRPr lang="es-ES_tradnl" sz="1400" noProof="1" smtClean="0">
              <a:solidFill>
                <a:srgbClr val="606060"/>
              </a:solidFill>
              <a:latin typeface="+mn-lt"/>
            </a:endParaRPr>
          </a:p>
          <a:p>
            <a:pPr marL="0" indent="0" algn="l">
              <a:spcBef>
                <a:spcPts val="336"/>
              </a:spcBef>
              <a:spcAft>
                <a:spcPts val="0"/>
              </a:spcAft>
              <a:buNone/>
            </a:pPr>
            <a:r>
              <a:rPr lang="es-ES_tradnl" sz="1400" b="1" i="0" noProof="1" smtClean="0">
                <a:solidFill>
                  <a:srgbClr val="606060"/>
                </a:solidFill>
                <a:latin typeface="Tahoma"/>
                <a:cs typeface="Tahoma"/>
              </a:rPr>
              <a:t>Unirse a la reunión</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Abra la invitación y, a continuación, haga clic en </a:t>
            </a:r>
            <a:r>
              <a:rPr lang="es-ES_tradnl" sz="1400" b="1" i="0" noProof="1" smtClean="0">
                <a:solidFill>
                  <a:srgbClr val="606060"/>
                </a:solidFill>
                <a:latin typeface="Tahoma"/>
                <a:cs typeface="Tahoma"/>
              </a:rPr>
              <a:t>Unirse a la reunión en línea</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Usar lo siguiente </a:t>
            </a:r>
            <a:r>
              <a:rPr lang="es-ES_tradnl" sz="1400" b="0" i="0" noProof="1" smtClean="0">
                <a:solidFill>
                  <a:srgbClr val="606060"/>
                </a:solidFill>
                <a:latin typeface="Tahoma"/>
                <a:cs typeface="Tahoma"/>
              </a:rPr>
              <a:t>en la ventana del cuadro de diálogo </a:t>
            </a:r>
            <a:r>
              <a:rPr lang="es-ES_tradnl" sz="1400" b="1" i="0" noProof="1" smtClean="0">
                <a:solidFill>
                  <a:srgbClr val="606060"/>
                </a:solidFill>
                <a:latin typeface="Tahoma"/>
                <a:cs typeface="Tahoma"/>
              </a:rPr>
              <a:t>Unirse al audio de la conferencia</a:t>
            </a:r>
            <a:r>
              <a:rPr lang="es-ES_tradnl" sz="1400" b="0" i="0" noProof="1" smtClean="0">
                <a:solidFill>
                  <a:srgbClr val="606060"/>
                </a:solidFill>
                <a:latin typeface="Tahoma"/>
                <a:cs typeface="Tahoma"/>
              </a:rPr>
              <a:t>.</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el menú desplegable e introduzca el número de teléfono de la sala de conferencias.</a:t>
            </a:r>
          </a:p>
          <a:p>
            <a:pPr marL="347472" indent="-347472" algn="l">
              <a:spcBef>
                <a:spcPts val="336"/>
              </a:spcBef>
              <a:spcAft>
                <a:spcPts val="0"/>
              </a:spcAft>
              <a:buFont typeface="Tahoma"/>
              <a:buAutoNum type="arabicPeriod"/>
            </a:pPr>
            <a:r>
              <a:rPr lang="es-ES_tradnl" sz="1400" b="0" i="0" noProof="1" smtClean="0">
                <a:solidFill>
                  <a:srgbClr val="606060"/>
                </a:solidFill>
                <a:latin typeface="Tahoma"/>
                <a:cs typeface="Tahoma"/>
              </a:rPr>
              <a:t>Haga clic en </a:t>
            </a:r>
            <a:r>
              <a:rPr lang="es-ES_tradnl" sz="1400" b="1" i="0" noProof="1" smtClean="0">
                <a:solidFill>
                  <a:srgbClr val="606060"/>
                </a:solidFill>
                <a:latin typeface="Tahoma"/>
                <a:cs typeface="Tahoma"/>
              </a:rPr>
              <a:t>Aceptar</a:t>
            </a:r>
            <a:r>
              <a:rPr lang="es-ES_tradnl" sz="1400" b="0" i="0" noProof="1" smtClean="0">
                <a:solidFill>
                  <a:srgbClr val="606060"/>
                </a:solidFill>
                <a:latin typeface="Tahoma"/>
                <a:cs typeface="Tahoma"/>
              </a:rPr>
              <a:t>.</a:t>
            </a:r>
            <a:endParaRPr lang="es-ES_tradnl" sz="1400" b="0" i="0" noProof="1">
              <a:solidFill>
                <a:srgbClr val="606060"/>
              </a:solidFill>
              <a:latin typeface="Tahoma"/>
              <a:cs typeface="Tahoma"/>
            </a:endParaRPr>
          </a:p>
        </p:txBody>
      </p:sp>
      <p:sp>
        <p:nvSpPr>
          <p:cNvPr id="6" name="Rectangle 5"/>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3" action="ppaction://hlinksldjump"/>
              </a:rPr>
              <a:t>Volver a Objetivos</a:t>
            </a:r>
            <a:endParaRPr lang="es-ES_tradnl" sz="1300" b="0" i="0" cap="small" noProof="1">
              <a:solidFill>
                <a:srgbClr val="808080">
                  <a:lumMod val="75000"/>
                </a:srgbClr>
              </a:solidFill>
              <a:latin typeface="Tahoma"/>
              <a:cs typeface="Tahoma"/>
              <a:hlinkClick r:id="rId3" action="ppaction://hlinksldjump"/>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8"/>
          <p:cNvSpPr>
            <a:spLocks noChangeArrowheads="1"/>
          </p:cNvSpPr>
          <p:nvPr/>
        </p:nvSpPr>
        <p:spPr bwMode="auto">
          <a:xfrm>
            <a:off x="644525" y="1447800"/>
            <a:ext cx="7280275" cy="661988"/>
          </a:xfrm>
          <a:prstGeom prst="rect">
            <a:avLst/>
          </a:prstGeom>
          <a:noFill/>
          <a:ln w="9525">
            <a:noFill/>
            <a:miter lim="800000"/>
            <a:headEnd/>
            <a:tailEnd/>
          </a:ln>
          <a:effectLst/>
        </p:spPr>
        <p:txBody>
          <a:bodyPr>
            <a:spAutoFit/>
          </a:bodyPr>
          <a:lstStyle/>
          <a:p>
            <a:pPr marL="342900" indent="-342900">
              <a:spcBef>
                <a:spcPts val="600"/>
              </a:spcBef>
              <a:defRPr/>
            </a:pPr>
            <a:endParaRPr lang="es-ES_tradnl" sz="1600" noProof="1" smtClean="0">
              <a:solidFill>
                <a:schemeClr val="tx1">
                  <a:lumMod val="95000"/>
                  <a:lumOff val="5000"/>
                </a:schemeClr>
              </a:solidFill>
              <a:latin typeface="Segoe UI" pitchFamily="34" charset="0"/>
              <a:cs typeface="Segoe UI" pitchFamily="34" charset="0"/>
            </a:endParaRPr>
          </a:p>
          <a:p>
            <a:pPr marL="342900" indent="-342900">
              <a:spcBef>
                <a:spcPts val="600"/>
              </a:spcBef>
              <a:defRPr/>
            </a:pPr>
            <a:endParaRPr lang="es-ES_tradnl" sz="1600" b="1" cap="small" noProof="1">
              <a:solidFill>
                <a:schemeClr val="tx1">
                  <a:lumMod val="95000"/>
                  <a:lumOff val="5000"/>
                </a:schemeClr>
              </a:solidFill>
              <a:latin typeface="Segoe UI" pitchFamily="34" charset="0"/>
              <a:cs typeface="Segoe UI" pitchFamily="34" charset="0"/>
            </a:endParaRPr>
          </a:p>
        </p:txBody>
      </p:sp>
      <p:sp>
        <p:nvSpPr>
          <p:cNvPr id="8" name="Title 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Actividad 2</a:t>
            </a:r>
            <a:endParaRPr lang="es-ES_tradnl" sz="2800" b="0" i="0" noProof="1">
              <a:solidFill>
                <a:srgbClr val="808080">
                  <a:lumMod val="75000"/>
                </a:srgbClr>
              </a:solidFill>
              <a:latin typeface="Tahoma"/>
              <a:cs typeface="Tahoma"/>
            </a:endParaRPr>
          </a:p>
        </p:txBody>
      </p:sp>
      <p:sp>
        <p:nvSpPr>
          <p:cNvPr id="2" name="Rectangle 1"/>
          <p:cNvSpPr/>
          <p:nvPr/>
        </p:nvSpPr>
        <p:spPr>
          <a:xfrm>
            <a:off x="492125" y="1266825"/>
            <a:ext cx="8265376" cy="4755148"/>
          </a:xfrm>
          <a:prstGeom prst="rect">
            <a:avLst/>
          </a:prstGeom>
        </p:spPr>
        <p:txBody>
          <a:bodyPr wrap="square">
            <a:spAutoFit/>
          </a:bodyPr>
          <a:lstStyle/>
          <a:p>
            <a:pPr algn="l">
              <a:spcBef>
                <a:spcPts val="600"/>
              </a:spcBef>
              <a:buNone/>
            </a:pPr>
            <a:r>
              <a:rPr lang="es-ES_tradnl" sz="1600" b="0" i="0" noProof="1" smtClean="0">
                <a:solidFill>
                  <a:srgbClr val="000000">
                    <a:lumMod val="65000"/>
                    <a:lumOff val="35000"/>
                  </a:srgbClr>
                </a:solidFill>
                <a:latin typeface="Tahoma"/>
                <a:cs typeface="Tahoma"/>
              </a:rPr>
              <a:t>Practique usando los comandos de marcación por tonos de Lync durante una llamada.</a:t>
            </a:r>
          </a:p>
          <a:p>
            <a:pPr algn="l">
              <a:spcBef>
                <a:spcPts val="600"/>
              </a:spcBef>
              <a:buNone/>
            </a:pPr>
            <a:r>
              <a:rPr lang="es-ES_tradnl" sz="1600" b="0" i="0" noProof="1" smtClean="0">
                <a:solidFill>
                  <a:srgbClr val="000000">
                    <a:lumMod val="65000"/>
                    <a:lumOff val="35000"/>
                  </a:srgbClr>
                </a:solidFill>
                <a:latin typeface="Tahoma"/>
                <a:cs typeface="Tahoma"/>
              </a:rPr>
              <a:t>Los comandos de marcación por tonos, también denominados comandos de tonos de marcado de frecuencia múltiple (DTMF) le ayudan a controlar la llamada de conferencia. Esto le habilita a admitir o desactivar a los participantes, y a desactivar los anuncios.</a:t>
            </a:r>
          </a:p>
          <a:p>
            <a:pPr marL="347472" indent="-347472" algn="l">
              <a:spcBef>
                <a:spcPts val="600"/>
              </a:spcBef>
              <a:buFont typeface="Tahoma"/>
              <a:buAutoNum type="arabicPeriod"/>
            </a:pPr>
            <a:r>
              <a:rPr lang="es-ES_tradnl" sz="1400" b="0" i="0" noProof="1" smtClean="0">
                <a:solidFill>
                  <a:srgbClr val="000000">
                    <a:lumMod val="65000"/>
                    <a:lumOff val="35000"/>
                  </a:srgbClr>
                </a:solidFill>
                <a:latin typeface="Tahoma"/>
                <a:cs typeface="Tahoma"/>
              </a:rPr>
              <a:t>Únase a una reunión en línea y conéctese a una llamada de conferencia usando un teléfono de escritorio.</a:t>
            </a:r>
          </a:p>
          <a:p>
            <a:pPr marL="347472" indent="-347472" algn="l">
              <a:spcBef>
                <a:spcPts val="600"/>
              </a:spcBef>
              <a:buFont typeface="Tahoma"/>
              <a:buAutoNum type="arabicPeriod"/>
            </a:pPr>
            <a:r>
              <a:rPr lang="es-ES_tradnl" sz="1400" b="0" i="0" noProof="1" smtClean="0">
                <a:solidFill>
                  <a:srgbClr val="000000">
                    <a:lumMod val="65000"/>
                    <a:lumOff val="35000"/>
                  </a:srgbClr>
                </a:solidFill>
                <a:latin typeface="Tahoma"/>
                <a:cs typeface="Tahoma"/>
              </a:rPr>
              <a:t>Use el panel de marcado del teléfono de escritorio para presionar uno de los siguientes comandos de marcación por tonos y escuche una descripción.</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*6</a:t>
            </a:r>
            <a:r>
              <a:rPr lang="es-ES_tradnl" sz="1400" b="0" i="0" noProof="1" smtClean="0">
                <a:solidFill>
                  <a:srgbClr val="000000">
                    <a:lumMod val="65000"/>
                    <a:lumOff val="35000"/>
                  </a:srgbClr>
                </a:solidFill>
                <a:latin typeface="Tahoma"/>
                <a:cs typeface="Tahoma"/>
              </a:rPr>
              <a:t> - Desactivar o reactivar su audio.</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*4 </a:t>
            </a:r>
            <a:r>
              <a:rPr lang="es-ES_tradnl" sz="1400" b="0" i="0" noProof="1" smtClean="0">
                <a:solidFill>
                  <a:srgbClr val="000000">
                    <a:lumMod val="65000"/>
                    <a:lumOff val="35000"/>
                  </a:srgbClr>
                </a:solidFill>
                <a:latin typeface="Tahoma"/>
                <a:cs typeface="Tahoma"/>
              </a:rPr>
              <a:t>- Desactivar o reactivar el audio de los demás participantes.</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*7 </a:t>
            </a:r>
            <a:r>
              <a:rPr lang="es-ES_tradnl" sz="1400" b="0" i="0" noProof="1" smtClean="0">
                <a:solidFill>
                  <a:srgbClr val="000000">
                    <a:lumMod val="65000"/>
                    <a:lumOff val="35000"/>
                  </a:srgbClr>
                </a:solidFill>
                <a:latin typeface="Tahoma"/>
                <a:cs typeface="Tahoma"/>
              </a:rPr>
              <a:t>- Bloquear o desbloquear la llamada de conferencia.</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*9 </a:t>
            </a:r>
            <a:r>
              <a:rPr lang="es-ES_tradnl" sz="1400" b="0" i="0" noProof="1" smtClean="0">
                <a:solidFill>
                  <a:srgbClr val="000000">
                    <a:lumMod val="65000"/>
                    <a:lumOff val="35000"/>
                  </a:srgbClr>
                </a:solidFill>
                <a:latin typeface="Tahoma"/>
                <a:cs typeface="Tahoma"/>
              </a:rPr>
              <a:t>- Activar o desactivar anuncios para participantes que entren y salgan de la conferencia.</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*3 </a:t>
            </a:r>
            <a:r>
              <a:rPr lang="es-ES_tradnl" sz="1400" b="0" i="0" noProof="1" smtClean="0">
                <a:solidFill>
                  <a:srgbClr val="000000">
                    <a:lumMod val="65000"/>
                    <a:lumOff val="35000"/>
                  </a:srgbClr>
                </a:solidFill>
                <a:latin typeface="Tahoma"/>
                <a:cs typeface="Tahoma"/>
              </a:rPr>
              <a:t>- Reproducir en privado la asistencia del participante en la conferencia. </a:t>
            </a:r>
          </a:p>
          <a:p>
            <a:pPr marL="896938" lvl="2" indent="-385763" algn="l">
              <a:lnSpc>
                <a:spcPct val="150000"/>
              </a:lnSpc>
              <a:spcBef>
                <a:spcPts val="0"/>
              </a:spcBef>
              <a:buNone/>
            </a:pPr>
            <a:r>
              <a:rPr lang="es-ES_tradnl" sz="1400" b="1" i="0" noProof="1" smtClean="0">
                <a:solidFill>
                  <a:srgbClr val="000000">
                    <a:lumMod val="65000"/>
                    <a:lumOff val="35000"/>
                  </a:srgbClr>
                </a:solidFill>
                <a:latin typeface="Tahoma"/>
                <a:cs typeface="Tahoma"/>
              </a:rPr>
              <a:t>*8 </a:t>
            </a:r>
            <a:r>
              <a:rPr lang="es-ES_tradnl" sz="1400" b="0" i="0" noProof="1" smtClean="0">
                <a:solidFill>
                  <a:srgbClr val="000000">
                    <a:lumMod val="65000"/>
                    <a:lumOff val="35000"/>
                  </a:srgbClr>
                </a:solidFill>
                <a:latin typeface="Tahoma"/>
                <a:cs typeface="Tahoma"/>
              </a:rPr>
              <a:t>- Admitir a todos los participantes que se encuentran actualmente en la sala de espera en la conferencia.</a:t>
            </a:r>
          </a:p>
          <a:p>
            <a:pPr marL="512064" lvl="2" algn="l">
              <a:lnSpc>
                <a:spcPct val="150000"/>
              </a:lnSpc>
              <a:spcBef>
                <a:spcPts val="0"/>
              </a:spcBef>
              <a:buNone/>
            </a:pPr>
            <a:r>
              <a:rPr lang="es-ES_tradnl" sz="1400" b="1" i="0" noProof="1" smtClean="0">
                <a:solidFill>
                  <a:srgbClr val="000000">
                    <a:lumMod val="65000"/>
                    <a:lumOff val="35000"/>
                  </a:srgbClr>
                </a:solidFill>
                <a:latin typeface="Tahoma"/>
                <a:cs typeface="Tahoma"/>
              </a:rPr>
              <a:t>*1 </a:t>
            </a:r>
            <a:r>
              <a:rPr lang="es-ES_tradnl" sz="1400" b="0" i="0" noProof="1" smtClean="0">
                <a:solidFill>
                  <a:srgbClr val="000000">
                    <a:lumMod val="65000"/>
                    <a:lumOff val="35000"/>
                  </a:srgbClr>
                </a:solidFill>
                <a:latin typeface="Tahoma"/>
                <a:cs typeface="Tahoma"/>
              </a:rPr>
              <a:t>- Reproducir una descripción de los comandos de marcación por tonos.</a:t>
            </a:r>
            <a:endParaRPr lang="es-ES_tradnl" sz="1400" b="0" i="0" noProof="1">
              <a:solidFill>
                <a:srgbClr val="000000">
                  <a:lumMod val="65000"/>
                  <a:lumOff val="35000"/>
                </a:srgbClr>
              </a:solidFill>
              <a:latin typeface="Tahoma"/>
              <a:cs typeface="Tahoma"/>
            </a:endParaRPr>
          </a:p>
        </p:txBody>
      </p:sp>
      <p:sp>
        <p:nvSpPr>
          <p:cNvPr id="6" name="Rectangle 5"/>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3" action="ppaction://hlinksldjump"/>
              </a:rPr>
              <a:t>Volver a Objetivos</a:t>
            </a:r>
            <a:endParaRPr lang="es-ES_tradnl" sz="1300" b="0" i="0" cap="small" noProof="1">
              <a:solidFill>
                <a:srgbClr val="808080">
                  <a:lumMod val="75000"/>
                </a:srgbClr>
              </a:solidFill>
              <a:latin typeface="Tahoma"/>
              <a:cs typeface="Tahoma"/>
              <a:hlinkClick r:id="rId3" action="ppaction://hlinksldjump"/>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8"/>
          <p:cNvSpPr>
            <a:spLocks noChangeArrowheads="1"/>
          </p:cNvSpPr>
          <p:nvPr/>
        </p:nvSpPr>
        <p:spPr bwMode="auto">
          <a:xfrm>
            <a:off x="644525" y="1447800"/>
            <a:ext cx="7280275" cy="661988"/>
          </a:xfrm>
          <a:prstGeom prst="rect">
            <a:avLst/>
          </a:prstGeom>
          <a:noFill/>
          <a:ln w="9525">
            <a:noFill/>
            <a:miter lim="800000"/>
            <a:headEnd/>
            <a:tailEnd/>
          </a:ln>
          <a:effectLst/>
        </p:spPr>
        <p:txBody>
          <a:bodyPr>
            <a:spAutoFit/>
          </a:bodyPr>
          <a:lstStyle/>
          <a:p>
            <a:pPr marL="342900" indent="-342900">
              <a:spcBef>
                <a:spcPts val="600"/>
              </a:spcBef>
              <a:defRPr/>
            </a:pPr>
            <a:endParaRPr lang="es-ES_tradnl" sz="1600" noProof="1" smtClean="0">
              <a:solidFill>
                <a:schemeClr val="tx1">
                  <a:lumMod val="95000"/>
                  <a:lumOff val="5000"/>
                </a:schemeClr>
              </a:solidFill>
              <a:latin typeface="Segoe UI" pitchFamily="34" charset="0"/>
              <a:cs typeface="Segoe UI" pitchFamily="34" charset="0"/>
            </a:endParaRPr>
          </a:p>
          <a:p>
            <a:pPr marL="342900" indent="-342900">
              <a:spcBef>
                <a:spcPts val="600"/>
              </a:spcBef>
              <a:defRPr/>
            </a:pPr>
            <a:endParaRPr lang="es-ES_tradnl" sz="1600" b="1" cap="small" noProof="1">
              <a:solidFill>
                <a:schemeClr val="tx1">
                  <a:lumMod val="95000"/>
                  <a:lumOff val="5000"/>
                </a:schemeClr>
              </a:solidFill>
              <a:latin typeface="Segoe UI" pitchFamily="34" charset="0"/>
              <a:cs typeface="Segoe UI" pitchFamily="34" charset="0"/>
            </a:endParaRPr>
          </a:p>
        </p:txBody>
      </p:sp>
      <p:sp>
        <p:nvSpPr>
          <p:cNvPr id="30723" name="Title 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595959"/>
                </a:solidFill>
                <a:latin typeface="Tahoma"/>
                <a:cs typeface="Tahoma"/>
              </a:rPr>
              <a:t>Soluciones de último minuto</a:t>
            </a:r>
            <a:endParaRPr lang="es-ES_tradnl" sz="2800" b="0" i="0" noProof="1">
              <a:solidFill>
                <a:srgbClr val="595959"/>
              </a:solidFill>
              <a:latin typeface="Tahoma"/>
              <a:cs typeface="Tahoma"/>
            </a:endParaRPr>
          </a:p>
        </p:txBody>
      </p:sp>
      <p:sp>
        <p:nvSpPr>
          <p:cNvPr id="2" name="Rectangle 1"/>
          <p:cNvSpPr/>
          <p:nvPr/>
        </p:nvSpPr>
        <p:spPr>
          <a:xfrm>
            <a:off x="457200" y="1371600"/>
            <a:ext cx="8224887" cy="5324535"/>
          </a:xfrm>
          <a:prstGeom prst="rect">
            <a:avLst/>
          </a:prstGeom>
        </p:spPr>
        <p:txBody>
          <a:bodyPr wrap="square">
            <a:spAutoFit/>
          </a:bodyPr>
          <a:lstStyle/>
          <a:p>
            <a:pPr marL="347472" indent="-347472" algn="l">
              <a:spcBef>
                <a:spcPts val="500"/>
              </a:spcBef>
              <a:buNone/>
            </a:pPr>
            <a:r>
              <a:rPr lang="es-ES_tradnl" sz="1400" b="0" i="0" noProof="1" smtClean="0">
                <a:solidFill>
                  <a:srgbClr val="808080">
                    <a:lumMod val="75000"/>
                  </a:srgbClr>
                </a:solidFill>
                <a:latin typeface="Tahoma"/>
                <a:cs typeface="Tahoma"/>
              </a:rPr>
              <a:t>La mayoría de los usuarios han tenido un momento inesperado durante una sesión de conferencia. </a:t>
            </a:r>
          </a:p>
          <a:p>
            <a:pPr algn="l">
              <a:spcBef>
                <a:spcPts val="500"/>
              </a:spcBef>
              <a:buNone/>
            </a:pPr>
            <a:r>
              <a:rPr lang="es-ES_tradnl" sz="1400" b="0" i="0" noProof="1" smtClean="0">
                <a:solidFill>
                  <a:srgbClr val="808080">
                    <a:lumMod val="75000"/>
                  </a:srgbClr>
                </a:solidFill>
                <a:latin typeface="Tahoma"/>
                <a:cs typeface="Tahoma"/>
              </a:rPr>
              <a:t>A continuación, se proporcionan sugerencias sobre cómo tratar problemas de última hora en una reunión en línea.</a:t>
            </a:r>
          </a:p>
          <a:p>
            <a:pPr marL="347472" indent="-347472" algn="l">
              <a:spcBef>
                <a:spcPts val="500"/>
              </a:spcBef>
              <a:buNone/>
            </a:pPr>
            <a:endParaRPr lang="es-ES_tradnl" sz="1000" noProof="1" smtClean="0">
              <a:solidFill>
                <a:schemeClr val="bg2">
                  <a:lumMod val="75000"/>
                </a:schemeClr>
              </a:solidFill>
              <a:latin typeface="+mn-lt"/>
              <a:ea typeface="Tahoma"/>
              <a:cs typeface="Tahoma"/>
            </a:endParaRPr>
          </a:p>
          <a:p>
            <a:pPr algn="l">
              <a:spcBef>
                <a:spcPts val="500"/>
              </a:spcBef>
              <a:buNone/>
            </a:pPr>
            <a:r>
              <a:rPr lang="es-ES_tradnl" sz="1600" b="1" i="0" noProof="1" smtClean="0">
                <a:solidFill>
                  <a:srgbClr val="808080">
                    <a:lumMod val="75000"/>
                  </a:srgbClr>
                </a:solidFill>
                <a:latin typeface="Tahoma"/>
                <a:cs typeface="Tahoma"/>
              </a:rPr>
              <a:t>Problema: </a:t>
            </a:r>
            <a:r>
              <a:rPr lang="es-ES_tradnl" sz="1400" b="0" i="0" noProof="1" smtClean="0">
                <a:solidFill>
                  <a:srgbClr val="808080">
                    <a:lumMod val="75000"/>
                  </a:srgbClr>
                </a:solidFill>
                <a:latin typeface="Tahoma"/>
                <a:cs typeface="Tahoma"/>
              </a:rPr>
              <a:t>el teléfono de la sala de conferencias o el participante de la reunión no puede marcar la reunión en línea.</a:t>
            </a:r>
          </a:p>
          <a:p>
            <a:pPr algn="l">
              <a:spcBef>
                <a:spcPts val="500"/>
              </a:spcBef>
              <a:buNone/>
            </a:pPr>
            <a:r>
              <a:rPr lang="es-ES_tradnl" sz="1600" b="1" i="0" noProof="1" smtClean="0">
                <a:solidFill>
                  <a:srgbClr val="808080">
                    <a:lumMod val="75000"/>
                  </a:srgbClr>
                </a:solidFill>
                <a:latin typeface="Tahoma"/>
                <a:cs typeface="Tahoma"/>
              </a:rPr>
              <a:t>Solución: </a:t>
            </a:r>
            <a:r>
              <a:rPr lang="es-ES_tradnl" sz="1400" b="0" i="0" noProof="1" smtClean="0">
                <a:solidFill>
                  <a:srgbClr val="808080">
                    <a:lumMod val="75000"/>
                  </a:srgbClr>
                </a:solidFill>
                <a:latin typeface="Tahoma"/>
                <a:cs typeface="Tahoma"/>
              </a:rPr>
              <a:t>use Invitar por teléfono para llamar al participante o conectarse al teléfono de la sala de conferencias.</a:t>
            </a:r>
          </a:p>
          <a:p>
            <a:pPr marL="347472" indent="-347472" algn="l">
              <a:spcBef>
                <a:spcPts val="500"/>
              </a:spcBef>
              <a:buFont typeface="Tahoma"/>
              <a:buAutoNum type="arabicPeriod"/>
            </a:pPr>
            <a:r>
              <a:rPr lang="es-ES_tradnl" sz="1400" b="0" i="0" spc="-20" noProof="1" smtClean="0">
                <a:solidFill>
                  <a:srgbClr val="808080">
                    <a:lumMod val="75000"/>
                  </a:srgbClr>
                </a:solidFill>
                <a:latin typeface="Tahoma"/>
                <a:cs typeface="Tahoma"/>
              </a:rPr>
              <a:t>Haga clic en el menú Personas y, a continuación, en </a:t>
            </a:r>
            <a:r>
              <a:rPr lang="es-ES_tradnl" sz="1400" b="1" i="0" spc="-20" noProof="1" smtClean="0">
                <a:solidFill>
                  <a:srgbClr val="808080">
                    <a:lumMod val="75000"/>
                  </a:srgbClr>
                </a:solidFill>
                <a:latin typeface="Tahoma"/>
                <a:cs typeface="Tahoma"/>
              </a:rPr>
              <a:t>Invitar por nombre o número de teléfono</a:t>
            </a:r>
            <a:r>
              <a:rPr lang="es-ES_tradnl" sz="1400" b="0" i="0" spc="-20" noProof="1" smtClean="0">
                <a:solidFill>
                  <a:srgbClr val="808080">
                    <a:lumMod val="75000"/>
                  </a:srgbClr>
                </a:solidFill>
                <a:latin typeface="Tahoma"/>
                <a:cs typeface="Tahoma"/>
              </a:rPr>
              <a:t>.</a:t>
            </a:r>
          </a:p>
          <a:p>
            <a:pPr marL="347472" indent="-347472" algn="l">
              <a:spcBef>
                <a:spcPts val="500"/>
              </a:spcBef>
              <a:buFont typeface="Tahoma"/>
              <a:buAutoNum type="arabicPeriod"/>
            </a:pPr>
            <a:r>
              <a:rPr lang="es-ES_tradnl" sz="1400" b="0" i="0" noProof="1" smtClean="0">
                <a:solidFill>
                  <a:srgbClr val="808080">
                    <a:lumMod val="75000"/>
                  </a:srgbClr>
                </a:solidFill>
                <a:latin typeface="Tahoma"/>
                <a:cs typeface="Tahoma"/>
              </a:rPr>
              <a:t>Escriba el número para el escritorio del participante o el teléfono móvil o el número de teléfono de la sala de conferencias y, a continuación, haga clic en </a:t>
            </a:r>
            <a:r>
              <a:rPr lang="es-ES_tradnl" sz="1400" b="1" i="0" noProof="1" smtClean="0">
                <a:solidFill>
                  <a:srgbClr val="808080">
                    <a:lumMod val="75000"/>
                  </a:srgbClr>
                </a:solidFill>
                <a:latin typeface="Tahoma"/>
                <a:cs typeface="Tahoma"/>
              </a:rPr>
              <a:t>Llamar</a:t>
            </a:r>
            <a:r>
              <a:rPr lang="es-ES_tradnl" sz="1400" b="0" i="0" noProof="1" smtClean="0">
                <a:solidFill>
                  <a:srgbClr val="808080">
                    <a:lumMod val="75000"/>
                  </a:srgbClr>
                </a:solidFill>
                <a:latin typeface="Tahoma"/>
                <a:cs typeface="Tahoma"/>
              </a:rPr>
              <a:t>. </a:t>
            </a:r>
          </a:p>
          <a:p>
            <a:pPr marL="347472" indent="-347472" algn="l">
              <a:spcBef>
                <a:spcPts val="500"/>
              </a:spcBef>
              <a:buNone/>
            </a:pPr>
            <a:endParaRPr lang="es-ES_tradnl" sz="1000" noProof="1" smtClean="0">
              <a:solidFill>
                <a:schemeClr val="bg2">
                  <a:lumMod val="75000"/>
                </a:schemeClr>
              </a:solidFill>
              <a:latin typeface="+mn-lt"/>
              <a:ea typeface="Tahoma"/>
              <a:cs typeface="Tahoma"/>
            </a:endParaRPr>
          </a:p>
          <a:p>
            <a:pPr marL="347472" indent="-347472" algn="l">
              <a:spcBef>
                <a:spcPts val="500"/>
              </a:spcBef>
              <a:buNone/>
            </a:pPr>
            <a:r>
              <a:rPr lang="es-ES_tradnl" sz="1600" b="1" i="0" noProof="1" smtClean="0">
                <a:solidFill>
                  <a:srgbClr val="808080">
                    <a:lumMod val="75000"/>
                  </a:srgbClr>
                </a:solidFill>
                <a:latin typeface="Tahoma"/>
                <a:cs typeface="Tahoma"/>
              </a:rPr>
              <a:t>Problema: </a:t>
            </a:r>
            <a:r>
              <a:rPr lang="es-ES_tradnl" sz="1400" b="0" i="0" noProof="1" smtClean="0">
                <a:solidFill>
                  <a:srgbClr val="808080">
                    <a:lumMod val="75000"/>
                  </a:srgbClr>
                </a:solidFill>
                <a:latin typeface="Tahoma"/>
                <a:cs typeface="Tahoma"/>
              </a:rPr>
              <a:t>la voz de un participante tiene eco en la llamada. </a:t>
            </a:r>
          </a:p>
          <a:p>
            <a:pPr algn="l">
              <a:spcBef>
                <a:spcPts val="500"/>
              </a:spcBef>
              <a:buNone/>
            </a:pPr>
            <a:r>
              <a:rPr lang="es-ES_tradnl" sz="1600" b="1" i="0" noProof="1" smtClean="0">
                <a:solidFill>
                  <a:srgbClr val="808080">
                    <a:lumMod val="75000"/>
                  </a:srgbClr>
                </a:solidFill>
                <a:latin typeface="Tahoma"/>
                <a:cs typeface="Tahoma"/>
              </a:rPr>
              <a:t>Solución: </a:t>
            </a:r>
            <a:r>
              <a:rPr lang="es-ES_tradnl" sz="1400" b="0" i="0" noProof="1" smtClean="0">
                <a:solidFill>
                  <a:srgbClr val="808080">
                    <a:lumMod val="75000"/>
                  </a:srgbClr>
                </a:solidFill>
                <a:latin typeface="Tahoma"/>
                <a:cs typeface="Tahoma"/>
              </a:rPr>
              <a:t>esto se produce si un participante está conectado a la reunión en línea a través de varios dispositivos, como audio de equipo y audio de teléfono móvil. Esto también se puede producir dentro de una sala de conferencias grande si la reunión está usando un estrado y vídeo panorámico con dispositivo de audio.</a:t>
            </a:r>
          </a:p>
          <a:p>
            <a:pPr marL="347472" indent="-347472" algn="l">
              <a:spcBef>
                <a:spcPts val="500"/>
              </a:spcBef>
              <a:buFont typeface="Tahoma"/>
              <a:buAutoNum type="arabicPeriod"/>
            </a:pPr>
            <a:r>
              <a:rPr lang="es-ES_tradnl" sz="1400" b="0" i="0" noProof="1" smtClean="0">
                <a:solidFill>
                  <a:srgbClr val="808080">
                    <a:lumMod val="75000"/>
                  </a:srgbClr>
                </a:solidFill>
                <a:latin typeface="Tahoma"/>
                <a:cs typeface="Tahoma"/>
              </a:rPr>
              <a:t>El participante debe desactivar los altavoces y el micrófono del equipo.</a:t>
            </a:r>
          </a:p>
          <a:p>
            <a:pPr marL="347472" indent="-347472" algn="l">
              <a:spcBef>
                <a:spcPts val="500"/>
              </a:spcBef>
              <a:buFont typeface="Tahoma"/>
              <a:buAutoNum type="arabicPeriod"/>
            </a:pPr>
            <a:r>
              <a:rPr lang="es-ES_tradnl" sz="1400" b="0" i="0" noProof="1" smtClean="0">
                <a:solidFill>
                  <a:srgbClr val="808080">
                    <a:lumMod val="75000"/>
                  </a:srgbClr>
                </a:solidFill>
                <a:latin typeface="Tahoma"/>
                <a:cs typeface="Tahoma"/>
              </a:rPr>
              <a:t>Desactive el teléfono de escritorio y compruebe que el eco se ha detenido.</a:t>
            </a:r>
          </a:p>
          <a:p>
            <a:pPr marL="347472" indent="-347472" algn="l">
              <a:spcBef>
                <a:spcPts val="500"/>
              </a:spcBef>
              <a:buFont typeface="Tahoma"/>
              <a:buAutoNum type="arabicPeriod"/>
            </a:pPr>
            <a:r>
              <a:rPr lang="es-ES_tradnl" sz="1400" b="0" i="0" noProof="1" smtClean="0">
                <a:solidFill>
                  <a:srgbClr val="808080">
                    <a:lumMod val="75000"/>
                  </a:srgbClr>
                </a:solidFill>
                <a:latin typeface="Tahoma"/>
                <a:cs typeface="Tahoma"/>
              </a:rPr>
              <a:t>Reactive el dispositivo principal para usarlo durante la reunión en línea.</a:t>
            </a:r>
            <a:endParaRPr lang="es-ES_tradnl" sz="1400" b="0" i="0" noProof="1">
              <a:solidFill>
                <a:srgbClr val="808080">
                  <a:lumMod val="75000"/>
                </a:srgbClr>
              </a:solidFill>
              <a:latin typeface="Tahoma"/>
              <a:cs typeface="Tahoma"/>
            </a:endParaRPr>
          </a:p>
        </p:txBody>
      </p:sp>
      <p:sp>
        <p:nvSpPr>
          <p:cNvPr id="6" name="Rectangle 5"/>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3" action="ppaction://hlinksldjump"/>
              </a:rPr>
              <a:t>Volver a Objetivos</a:t>
            </a:r>
            <a:endParaRPr lang="es-ES_tradnl" sz="1300" b="0" i="0" cap="small" noProof="1">
              <a:solidFill>
                <a:srgbClr val="808080">
                  <a:lumMod val="75000"/>
                </a:srgbClr>
              </a:solidFill>
              <a:latin typeface="Tahoma"/>
              <a:cs typeface="Tahoma"/>
              <a:hlinkClick r:id="rId3" action="ppaction://hlinksldjump"/>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3600" b="0" i="0" noProof="1" smtClean="0">
                <a:solidFill>
                  <a:srgbClr val="808080">
                    <a:lumMod val="75000"/>
                  </a:srgbClr>
                </a:solidFill>
                <a:latin typeface="Tahoma"/>
                <a:cs typeface="Tahoma"/>
              </a:rPr>
              <a:t>Objetivos de vídeo</a:t>
            </a:r>
            <a:endParaRPr lang="es-ES_tradnl" sz="3600" b="0" i="0" noProof="1">
              <a:solidFill>
                <a:srgbClr val="808080">
                  <a:lumMod val="75000"/>
                </a:srgbClr>
              </a:solidFill>
              <a:latin typeface="Tahoma"/>
              <a:cs typeface="Tahoma"/>
            </a:endParaRPr>
          </a:p>
        </p:txBody>
      </p:sp>
      <p:sp>
        <p:nvSpPr>
          <p:cNvPr id="4" name="Rectangle 3"/>
          <p:cNvSpPr/>
          <p:nvPr/>
        </p:nvSpPr>
        <p:spPr>
          <a:xfrm>
            <a:off x="0" y="0"/>
            <a:ext cx="9144000" cy="6858000"/>
          </a:xfrm>
          <a:prstGeom prst="rect">
            <a:avLst/>
          </a:prstGeom>
          <a:gradFill>
            <a:gsLst>
              <a:gs pos="5000">
                <a:srgbClr val="E1EBEC"/>
              </a:gs>
              <a:gs pos="35000">
                <a:schemeClr val="bg2">
                  <a:lumMod val="40000"/>
                  <a:lumOff val="60000"/>
                </a:schemeClr>
              </a:gs>
              <a:gs pos="0">
                <a:srgbClr val="B7BDBD"/>
              </a:gs>
              <a:gs pos="5000">
                <a:schemeClr val="accent4">
                  <a:lumMod val="38000"/>
                  <a:lumOff val="62000"/>
                </a:schemeClr>
              </a:gs>
              <a:gs pos="7000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_tradnl" noProof="1"/>
          </a:p>
        </p:txBody>
      </p:sp>
      <p:sp>
        <p:nvSpPr>
          <p:cNvPr id="29" name="Content Placeholder 28"/>
          <p:cNvSpPr>
            <a:spLocks noGrp="1"/>
          </p:cNvSpPr>
          <p:nvPr>
            <p:ph idx="1"/>
          </p:nvPr>
        </p:nvSpPr>
        <p:spPr>
          <a:xfrm>
            <a:off x="457200" y="2038350"/>
            <a:ext cx="7924800" cy="4114800"/>
          </a:xfrm>
        </p:spPr>
        <p:txBody>
          <a:bodyPr/>
          <a:lstStyle/>
          <a:p>
            <a:pPr marL="0" indent="0" algn="l">
              <a:lnSpc>
                <a:spcPct val="150000"/>
              </a:lnSpc>
              <a:spcBef>
                <a:spcPts val="432"/>
              </a:spcBef>
              <a:spcAft>
                <a:spcPts val="0"/>
              </a:spcAft>
              <a:buNone/>
            </a:pPr>
            <a:r>
              <a:rPr lang="es-ES_tradnl" sz="1800" b="0" i="0" noProof="1" smtClean="0">
                <a:solidFill>
                  <a:srgbClr val="000000">
                    <a:lumMod val="65000"/>
                    <a:lumOff val="35000"/>
                  </a:srgbClr>
                </a:solidFill>
                <a:latin typeface="Tahoma"/>
                <a:cs typeface="Tahoma"/>
              </a:rPr>
              <a:t>En esta sección se trata de lo siguiente:</a:t>
            </a:r>
          </a:p>
          <a:p>
            <a:pPr marL="283464" indent="-283464" algn="l">
              <a:lnSpc>
                <a:spcPct val="150000"/>
              </a:lnSpc>
              <a:spcBef>
                <a:spcPts val="432"/>
              </a:spcBef>
              <a:spcAft>
                <a:spcPts val="0"/>
              </a:spcAft>
              <a:buClr>
                <a:srgbClr val="808080">
                  <a:lumMod val="75000"/>
                </a:srgbClr>
              </a:buClr>
              <a:buFont typeface="Arial"/>
              <a:buChar char="•"/>
            </a:pPr>
            <a:r>
              <a:rPr lang="es-ES_tradnl" sz="1800" b="0" i="0" noProof="1" smtClean="0">
                <a:solidFill>
                  <a:srgbClr val="808080">
                    <a:lumMod val="75000"/>
                  </a:srgbClr>
                </a:solidFill>
                <a:latin typeface="Tahoma"/>
                <a:cs typeface="Tahoma"/>
              </a:rPr>
              <a:t>Unirse a una videollamada</a:t>
            </a:r>
          </a:p>
          <a:p>
            <a:pPr marL="283464" indent="-283464" algn="l">
              <a:lnSpc>
                <a:spcPct val="150000"/>
              </a:lnSpc>
              <a:spcBef>
                <a:spcPts val="432"/>
              </a:spcBef>
              <a:spcAft>
                <a:spcPts val="0"/>
              </a:spcAft>
              <a:buClr>
                <a:srgbClr val="808080">
                  <a:lumMod val="75000"/>
                </a:srgbClr>
              </a:buClr>
              <a:buFont typeface="Arial"/>
              <a:buChar char="•"/>
            </a:pPr>
            <a:r>
              <a:rPr lang="es-ES_tradnl" sz="1800" b="0" i="0" noProof="1" smtClean="0">
                <a:solidFill>
                  <a:srgbClr val="808080">
                    <a:lumMod val="75000"/>
                  </a:srgbClr>
                </a:solidFill>
                <a:latin typeface="Tahoma"/>
                <a:cs typeface="Tahoma"/>
              </a:rPr>
              <a:t>Aceptar una videollamada</a:t>
            </a:r>
            <a:endParaRPr lang="es-ES_tradnl" sz="1800" b="0" i="0" noProof="1">
              <a:solidFill>
                <a:srgbClr val="808080">
                  <a:lumMod val="75000"/>
                </a:srgbClr>
              </a:solidFill>
              <a:latin typeface="Tahoma"/>
              <a:cs typeface="Tahoma"/>
            </a:endParaRPr>
          </a:p>
        </p:txBody>
      </p:sp>
      <p:pic>
        <p:nvPicPr>
          <p:cNvPr id="31749"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230188"/>
            <a:ext cx="1600200"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Box 1"/>
          <p:cNvSpPr txBox="1">
            <a:spLocks noChangeArrowheads="1"/>
          </p:cNvSpPr>
          <p:nvPr/>
        </p:nvSpPr>
        <p:spPr bwMode="auto">
          <a:xfrm>
            <a:off x="457200" y="1262063"/>
            <a:ext cx="4572000" cy="584200"/>
          </a:xfrm>
          <a:prstGeom prst="rect">
            <a:avLst/>
          </a:prstGeom>
          <a:no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buNone/>
            </a:pPr>
            <a:r>
              <a:rPr lang="es-ES_tradnl" sz="3200" b="0" i="0" noProof="1" smtClean="0">
                <a:solidFill>
                  <a:srgbClr val="595959"/>
                </a:solidFill>
                <a:latin typeface="Tahoma"/>
                <a:ea typeface="+mn-ea"/>
                <a:cs typeface="Tahoma"/>
              </a:rPr>
              <a:t>Vídeo</a:t>
            </a:r>
            <a:endParaRPr lang="es-ES_tradnl" sz="3200" b="0" i="0" noProof="1">
              <a:solidFill>
                <a:srgbClr val="595959"/>
              </a:solidFill>
              <a:latin typeface="Tahoma"/>
              <a:ea typeface="+mn-ea"/>
              <a:cs typeface="Tahoma"/>
            </a:endParaRPr>
          </a:p>
        </p:txBody>
      </p:sp>
      <p:sp>
        <p:nvSpPr>
          <p:cNvPr id="7" name="Rectangle 6"/>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0" y="2038350"/>
            <a:ext cx="2546350" cy="1066800"/>
          </a:xfrm>
        </p:spPr>
      </p:pic>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Información general de vídeo</a:t>
            </a:r>
            <a:endParaRPr lang="es-ES_tradnl" sz="2800" b="0" i="0" noProof="1">
              <a:solidFill>
                <a:srgbClr val="808080">
                  <a:lumMod val="75000"/>
                </a:srgbClr>
              </a:solidFill>
              <a:latin typeface="Tahoma"/>
              <a:cs typeface="Tahoma"/>
            </a:endParaRPr>
          </a:p>
        </p:txBody>
      </p:sp>
      <p:sp>
        <p:nvSpPr>
          <p:cNvPr id="4" name="Content Placeholder 28"/>
          <p:cNvSpPr txBox="1">
            <a:spLocks/>
          </p:cNvSpPr>
          <p:nvPr/>
        </p:nvSpPr>
        <p:spPr bwMode="auto">
          <a:xfrm>
            <a:off x="457200" y="1371600"/>
            <a:ext cx="4800600" cy="4724400"/>
          </a:xfrm>
          <a:prstGeom prst="rect">
            <a:avLst/>
          </a:prstGeom>
          <a:noFill/>
          <a:ln w="9525">
            <a:noFill/>
            <a:miter lim="800000"/>
            <a:headEnd/>
            <a:tailEnd/>
          </a:ln>
          <a:effectLst/>
        </p:spPr>
        <p:txBody>
          <a:bodyPr/>
          <a:lstStyle>
            <a:lvl1pPr marL="342900" indent="-342900" algn="l" rtl="0" fontAlgn="base">
              <a:spcBef>
                <a:spcPct val="20000"/>
              </a:spcBef>
              <a:spcAft>
                <a:spcPct val="0"/>
              </a:spcAft>
              <a:buChar char="•"/>
              <a:defRPr sz="3200">
                <a:solidFill>
                  <a:schemeClr val="tx1"/>
                </a:solidFill>
                <a:latin typeface="Tahoma" pitchFamily="34" charset="0"/>
                <a:ea typeface="Tahoma" pitchFamily="34" charset="0"/>
                <a:cs typeface="Tahoma" pitchFamily="34" charset="0"/>
              </a:defRPr>
            </a:lvl1pPr>
            <a:lvl2pPr marL="742950" indent="-285750" algn="l" rtl="0" fontAlgn="base">
              <a:spcBef>
                <a:spcPct val="20000"/>
              </a:spcBef>
              <a:spcAft>
                <a:spcPct val="0"/>
              </a:spcAft>
              <a:buChar char="–"/>
              <a:defRPr sz="2800">
                <a:solidFill>
                  <a:schemeClr val="tx1"/>
                </a:solidFill>
                <a:latin typeface="Tahoma" pitchFamily="34" charset="0"/>
                <a:ea typeface="Tahoma" pitchFamily="34" charset="0"/>
                <a:cs typeface="Tahoma" pitchFamily="34" charset="0"/>
              </a:defRPr>
            </a:lvl2pPr>
            <a:lvl3pPr marL="1143000" indent="-228600" algn="l" rtl="0" fontAlgn="base">
              <a:spcBef>
                <a:spcPct val="20000"/>
              </a:spcBef>
              <a:spcAft>
                <a:spcPct val="0"/>
              </a:spcAft>
              <a:buChar char="•"/>
              <a:defRPr sz="2400">
                <a:solidFill>
                  <a:schemeClr val="tx1"/>
                </a:solidFill>
                <a:latin typeface="Tahoma" pitchFamily="34" charset="0"/>
                <a:ea typeface="Tahoma" pitchFamily="34" charset="0"/>
                <a:cs typeface="Tahoma" pitchFamily="34" charset="0"/>
              </a:defRPr>
            </a:lvl3pPr>
            <a:lvl4pPr marL="1600200" indent="-228600" algn="l" rtl="0" fontAlgn="base">
              <a:spcBef>
                <a:spcPct val="20000"/>
              </a:spcBef>
              <a:spcAft>
                <a:spcPct val="0"/>
              </a:spcAft>
              <a:buChar char="–"/>
              <a:defRPr sz="2000">
                <a:solidFill>
                  <a:schemeClr val="tx1"/>
                </a:solidFill>
                <a:latin typeface="Tahoma" pitchFamily="34" charset="0"/>
                <a:ea typeface="Tahoma" pitchFamily="34" charset="0"/>
                <a:cs typeface="Tahoma" pitchFamily="34" charset="0"/>
              </a:defRPr>
            </a:lvl4pPr>
            <a:lvl5pPr marL="2057400" indent="-228600" algn="l" rtl="0" fontAlgn="base">
              <a:spcBef>
                <a:spcPct val="20000"/>
              </a:spcBef>
              <a:spcAft>
                <a:spcPct val="0"/>
              </a:spcAft>
              <a:buChar char="»"/>
              <a:defRPr sz="2000">
                <a:solidFill>
                  <a:schemeClr val="tx1"/>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l">
              <a:buNone/>
            </a:pPr>
            <a:r>
              <a:rPr lang="es-ES_tradnl" sz="1600" b="0" i="0" noProof="1" smtClean="0">
                <a:solidFill>
                  <a:srgbClr val="808080">
                    <a:lumMod val="75000"/>
                  </a:srgbClr>
                </a:solidFill>
                <a:latin typeface="Tahoma"/>
                <a:ea typeface="+mn-ea"/>
                <a:cs typeface="Arial"/>
              </a:rPr>
              <a:t>Para lo más aproximado a una conversación en persona, conecte una cámara web al equipo. </a:t>
            </a:r>
          </a:p>
          <a:p>
            <a:pPr marL="0" indent="0" algn="l">
              <a:buNone/>
            </a:pPr>
            <a:endParaRPr lang="es-ES_tradnl" sz="1100" noProof="1" smtClean="0">
              <a:solidFill>
                <a:schemeClr val="bg2">
                  <a:lumMod val="75000"/>
                </a:schemeClr>
              </a:solidFill>
              <a:latin typeface="+mn-lt"/>
            </a:endParaRPr>
          </a:p>
          <a:p>
            <a:r>
              <a:rPr lang="es-ES_tradnl" sz="1600" b="0" i="0" noProof="1" smtClean="0">
                <a:solidFill>
                  <a:srgbClr val="808080">
                    <a:lumMod val="75000"/>
                  </a:srgbClr>
                </a:solidFill>
                <a:latin typeface="Tahoma"/>
                <a:ea typeface="+mn-ea"/>
                <a:cs typeface="Arial"/>
              </a:rPr>
              <a:t>El uso de una cámara web en Lync 2010 para mostrarse a otros participantes es una experiencia perfecta..</a:t>
            </a:r>
          </a:p>
          <a:p>
            <a:r>
              <a:rPr lang="es-ES_tradnl" sz="1600" b="0" i="0" noProof="1" smtClean="0">
                <a:solidFill>
                  <a:srgbClr val="808080">
                    <a:lumMod val="75000"/>
                  </a:srgbClr>
                </a:solidFill>
                <a:latin typeface="Tahoma"/>
                <a:ea typeface="+mn-ea"/>
                <a:cs typeface="Arial"/>
              </a:rPr>
              <a:t>Las cámaras web UPnP las detecta automáticamente Lync en Windows XP, Vista y Windows 7.</a:t>
            </a:r>
          </a:p>
          <a:p>
            <a:r>
              <a:rPr lang="es-ES_tradnl" sz="1600" b="0" i="0" noProof="1" smtClean="0">
                <a:solidFill>
                  <a:srgbClr val="808080">
                    <a:lumMod val="75000"/>
                  </a:srgbClr>
                </a:solidFill>
                <a:latin typeface="Tahoma"/>
                <a:ea typeface="+mn-ea"/>
                <a:cs typeface="Arial"/>
              </a:rPr>
              <a:t>No tiene que instalar una cámara web para ver otro vídeo de participante en una reunión en línea.</a:t>
            </a:r>
          </a:p>
          <a:p>
            <a:pPr algn="l">
              <a:buNone/>
            </a:pPr>
            <a:endParaRPr lang="es-ES_tradnl" sz="1100" noProof="1" smtClean="0">
              <a:solidFill>
                <a:schemeClr val="bg2">
                  <a:lumMod val="75000"/>
                </a:schemeClr>
              </a:solidFill>
              <a:latin typeface="+mn-lt"/>
            </a:endParaRPr>
          </a:p>
          <a:p>
            <a:pPr marL="0" indent="0" algn="l">
              <a:buNone/>
            </a:pPr>
            <a:r>
              <a:rPr lang="es-ES_tradnl" sz="1600" b="0" i="0" noProof="1" smtClean="0">
                <a:solidFill>
                  <a:srgbClr val="808080">
                    <a:lumMod val="75000"/>
                  </a:srgbClr>
                </a:solidFill>
                <a:latin typeface="Tahoma"/>
                <a:ea typeface="+mn-ea"/>
                <a:cs typeface="Arial"/>
              </a:rPr>
              <a:t>Configure los valores de cámara web desde el dispositivo de vídeo en las opciones de Lync.</a:t>
            </a:r>
          </a:p>
          <a:p>
            <a:pPr algn="l">
              <a:buFont typeface="Tahoma"/>
              <a:buAutoNum type="arabicPeriod"/>
            </a:pPr>
            <a:r>
              <a:rPr lang="es-ES_tradnl" sz="1600" b="0" i="0" noProof="1" smtClean="0">
                <a:solidFill>
                  <a:srgbClr val="808080">
                    <a:lumMod val="75000"/>
                  </a:srgbClr>
                </a:solidFill>
                <a:latin typeface="Tahoma"/>
                <a:ea typeface="+mn-ea"/>
                <a:cs typeface="Arial"/>
              </a:rPr>
              <a:t>Haga clic en </a:t>
            </a:r>
            <a:r>
              <a:rPr lang="es-ES_tradnl" sz="1600" b="1" i="0" noProof="1" smtClean="0">
                <a:solidFill>
                  <a:srgbClr val="808080">
                    <a:lumMod val="75000"/>
                  </a:srgbClr>
                </a:solidFill>
                <a:latin typeface="Tahoma"/>
                <a:ea typeface="+mn-ea"/>
                <a:cs typeface="Arial"/>
              </a:rPr>
              <a:t>Herramientas</a:t>
            </a:r>
            <a:r>
              <a:rPr lang="es-ES_tradnl" sz="1600" b="0" i="0" noProof="1" smtClean="0">
                <a:solidFill>
                  <a:srgbClr val="808080">
                    <a:lumMod val="75000"/>
                  </a:srgbClr>
                </a:solidFill>
                <a:latin typeface="Tahoma"/>
                <a:ea typeface="+mn-ea"/>
                <a:cs typeface="Arial"/>
              </a:rPr>
              <a:t> y, a continuación, en </a:t>
            </a:r>
            <a:r>
              <a:rPr lang="es-ES_tradnl" sz="1600" b="1" i="0" noProof="1" smtClean="0">
                <a:solidFill>
                  <a:srgbClr val="808080">
                    <a:lumMod val="75000"/>
                  </a:srgbClr>
                </a:solidFill>
                <a:latin typeface="Tahoma"/>
                <a:ea typeface="+mn-ea"/>
                <a:cs typeface="Arial"/>
              </a:rPr>
              <a:t>Opciones</a:t>
            </a:r>
            <a:r>
              <a:rPr lang="es-ES_tradnl" sz="1600" b="0" i="0" noProof="1" smtClean="0">
                <a:solidFill>
                  <a:srgbClr val="808080">
                    <a:lumMod val="75000"/>
                  </a:srgbClr>
                </a:solidFill>
                <a:latin typeface="Tahoma"/>
                <a:ea typeface="+mn-ea"/>
                <a:cs typeface="Arial"/>
              </a:rPr>
              <a:t>.</a:t>
            </a:r>
          </a:p>
          <a:p>
            <a:pPr algn="l">
              <a:buFont typeface="Tahoma"/>
              <a:buAutoNum type="arabicPeriod"/>
            </a:pPr>
            <a:r>
              <a:rPr lang="es-ES_tradnl" sz="1600" b="0" i="0" noProof="1" smtClean="0">
                <a:solidFill>
                  <a:srgbClr val="808080">
                    <a:lumMod val="75000"/>
                  </a:srgbClr>
                </a:solidFill>
                <a:latin typeface="Tahoma"/>
                <a:ea typeface="+mn-ea"/>
                <a:cs typeface="Arial"/>
              </a:rPr>
              <a:t>Configure los valores de la cámara web debajo de </a:t>
            </a:r>
            <a:r>
              <a:rPr lang="es-ES_tradnl" sz="1600" b="1" i="0" noProof="1" smtClean="0">
                <a:solidFill>
                  <a:srgbClr val="808080">
                    <a:lumMod val="75000"/>
                  </a:srgbClr>
                </a:solidFill>
                <a:latin typeface="Tahoma"/>
                <a:ea typeface="+mn-ea"/>
                <a:cs typeface="Arial"/>
              </a:rPr>
              <a:t>Dispositivo de vídeo</a:t>
            </a:r>
            <a:r>
              <a:rPr lang="es-ES_tradnl" sz="1600" b="0" i="0" noProof="1" smtClean="0">
                <a:solidFill>
                  <a:srgbClr val="808080">
                    <a:lumMod val="75000"/>
                  </a:srgbClr>
                </a:solidFill>
                <a:latin typeface="Tahoma"/>
                <a:ea typeface="+mn-ea"/>
                <a:cs typeface="Arial"/>
              </a:rPr>
              <a:t>.</a:t>
            </a:r>
          </a:p>
          <a:p>
            <a:pPr algn="l">
              <a:buNone/>
            </a:pPr>
            <a:endParaRPr lang="es-ES_tradnl" sz="1600" noProof="1" smtClean="0">
              <a:solidFill>
                <a:schemeClr val="bg2">
                  <a:lumMod val="75000"/>
                </a:schemeClr>
              </a:solidFill>
              <a:latin typeface="+mn-lt"/>
            </a:endParaRPr>
          </a:p>
        </p:txBody>
      </p:sp>
      <p:sp>
        <p:nvSpPr>
          <p:cNvPr id="32773" name="TextBox 6"/>
          <p:cNvSpPr txBox="1">
            <a:spLocks noChangeArrowheads="1"/>
          </p:cNvSpPr>
          <p:nvPr/>
        </p:nvSpPr>
        <p:spPr bwMode="auto">
          <a:xfrm>
            <a:off x="5943600" y="1371600"/>
            <a:ext cx="2971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Conecte un dispositivo USB y Windows buscará automáticamente el software del controlador.</a:t>
            </a:r>
            <a:endParaRPr lang="es-ES_tradnl" sz="1200" b="0" i="0" noProof="1">
              <a:solidFill>
                <a:srgbClr val="FFCC00"/>
              </a:solidFill>
              <a:latin typeface="Arial"/>
              <a:ea typeface="+mn-ea"/>
              <a:cs typeface="Arial"/>
            </a:endParaRPr>
          </a:p>
        </p:txBody>
      </p:sp>
      <p:pic>
        <p:nvPicPr>
          <p:cNvPr id="3277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200400"/>
            <a:ext cx="3095625"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6425" y="3390900"/>
            <a:ext cx="277177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Unirse a una videollamada</a:t>
            </a:r>
            <a:endParaRPr lang="es-ES_tradnl" sz="2800" b="0" i="0" noProof="1">
              <a:solidFill>
                <a:srgbClr val="808080">
                  <a:lumMod val="75000"/>
                </a:srgbClr>
              </a:solidFill>
              <a:latin typeface="Tahoma"/>
              <a:cs typeface="Tahoma"/>
            </a:endParaRPr>
          </a:p>
        </p:txBody>
      </p:sp>
      <p:sp>
        <p:nvSpPr>
          <p:cNvPr id="33796" name="TextBox 16"/>
          <p:cNvSpPr txBox="1">
            <a:spLocks noChangeArrowheads="1"/>
          </p:cNvSpPr>
          <p:nvPr/>
        </p:nvSpPr>
        <p:spPr bwMode="auto">
          <a:xfrm>
            <a:off x="6324600" y="1639888"/>
            <a:ext cx="24384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Haga clic en </a:t>
            </a:r>
            <a:r>
              <a:rPr lang="es-ES_tradnl" sz="1200" b="1" i="0" noProof="1" smtClean="0">
                <a:solidFill>
                  <a:srgbClr val="FFCC00"/>
                </a:solidFill>
                <a:latin typeface="Arial"/>
                <a:ea typeface="+mn-ea"/>
                <a:cs typeface="Arial"/>
              </a:rPr>
              <a:t>Vídeo</a:t>
            </a:r>
            <a:r>
              <a:rPr lang="es-ES_tradnl" sz="1200" b="0" i="0" noProof="1" smtClean="0">
                <a:solidFill>
                  <a:srgbClr val="FFCC00"/>
                </a:solidFill>
                <a:latin typeface="Arial"/>
                <a:ea typeface="+mn-ea"/>
                <a:cs typeface="Arial"/>
              </a:rPr>
              <a:t> para iniciar su cámara web.</a:t>
            </a:r>
            <a:endParaRPr lang="es-ES_tradnl" sz="1200" b="0" i="0" noProof="1">
              <a:solidFill>
                <a:srgbClr val="FFCC00"/>
              </a:solidFill>
              <a:latin typeface="Arial"/>
              <a:ea typeface="+mn-ea"/>
              <a:cs typeface="Arial"/>
            </a:endParaRPr>
          </a:p>
        </p:txBody>
      </p:sp>
      <p:pic>
        <p:nvPicPr>
          <p:cNvPr id="3379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0175" y="2133600"/>
            <a:ext cx="277177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Elbow Connector 14"/>
          <p:cNvCxnSpPr>
            <a:stCxn id="33796" idx="1"/>
          </p:cNvCxnSpPr>
          <p:nvPr/>
        </p:nvCxnSpPr>
        <p:spPr>
          <a:xfrm rot="10800000" flipV="1">
            <a:off x="6210300" y="1887538"/>
            <a:ext cx="114300" cy="855662"/>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3799" name="TextBox 38"/>
          <p:cNvSpPr txBox="1">
            <a:spLocks noChangeArrowheads="1"/>
          </p:cNvSpPr>
          <p:nvPr/>
        </p:nvSpPr>
        <p:spPr bwMode="auto">
          <a:xfrm>
            <a:off x="2894032" y="5145088"/>
            <a:ext cx="2848466"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tIns="73152" rIns="146304" bIns="73152"/>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a:spcBef>
                <a:spcPts val="300"/>
              </a:spcBef>
              <a:spcAft>
                <a:spcPts val="600"/>
              </a:spcAft>
              <a:buNone/>
            </a:pPr>
            <a:r>
              <a:rPr lang="es-ES_tradnl" sz="1200" b="0" i="0" noProof="1" smtClean="0">
                <a:solidFill>
                  <a:srgbClr val="FFCC00"/>
                </a:solidFill>
                <a:latin typeface="Arial"/>
                <a:ea typeface="+mn-ea"/>
                <a:cs typeface="Arial"/>
              </a:rPr>
              <a:t>Imagen en la vista de imagen de usted mismo, haga clic en </a:t>
            </a:r>
            <a:r>
              <a:rPr lang="es-ES_tradnl" sz="1200" b="1" i="0" noProof="1" smtClean="0">
                <a:solidFill>
                  <a:srgbClr val="FFCC00"/>
                </a:solidFill>
                <a:latin typeface="Arial"/>
                <a:ea typeface="+mn-ea"/>
                <a:cs typeface="Arial"/>
              </a:rPr>
              <a:t>Ver</a:t>
            </a:r>
            <a:r>
              <a:rPr lang="es-ES_tradnl" sz="1200" b="0" i="0" noProof="1" smtClean="0">
                <a:solidFill>
                  <a:srgbClr val="FFCC00"/>
                </a:solidFill>
                <a:latin typeface="Arial"/>
                <a:ea typeface="+mn-ea"/>
                <a:cs typeface="Arial"/>
              </a:rPr>
              <a:t> para establecer las opciones u ocultarlas.</a:t>
            </a:r>
            <a:endParaRPr lang="es-ES_tradnl" sz="1200" b="0" i="0" noProof="1">
              <a:solidFill>
                <a:srgbClr val="FFCC00"/>
              </a:solidFill>
              <a:latin typeface="Arial"/>
              <a:ea typeface="+mn-ea"/>
              <a:cs typeface="Arial"/>
            </a:endParaRPr>
          </a:p>
        </p:txBody>
      </p:sp>
      <p:cxnSp>
        <p:nvCxnSpPr>
          <p:cNvPr id="40" name="Elbow Connector 39"/>
          <p:cNvCxnSpPr>
            <a:endCxn id="33799" idx="0"/>
          </p:cNvCxnSpPr>
          <p:nvPr/>
        </p:nvCxnSpPr>
        <p:spPr>
          <a:xfrm rot="10800000" flipV="1">
            <a:off x="4318265" y="4572000"/>
            <a:ext cx="1471862" cy="573088"/>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46" name="Content Placeholder 28"/>
          <p:cNvSpPr txBox="1">
            <a:spLocks/>
          </p:cNvSpPr>
          <p:nvPr/>
        </p:nvSpPr>
        <p:spPr bwMode="auto">
          <a:xfrm>
            <a:off x="457200" y="1447800"/>
            <a:ext cx="4495800" cy="3124200"/>
          </a:xfrm>
          <a:prstGeom prst="rect">
            <a:avLst/>
          </a:prstGeom>
          <a:noFill/>
          <a:ln w="9525">
            <a:noFill/>
            <a:miter lim="800000"/>
            <a:headEnd/>
            <a:tailEnd/>
          </a:ln>
          <a:effectLst/>
        </p:spPr>
        <p:txBody>
          <a:bodyPr/>
          <a:lstStyle>
            <a:lvl1pPr marL="342900" indent="-342900" algn="l" rtl="0" fontAlgn="base">
              <a:spcBef>
                <a:spcPct val="20000"/>
              </a:spcBef>
              <a:spcAft>
                <a:spcPct val="0"/>
              </a:spcAft>
              <a:buChar char="•"/>
              <a:defRPr sz="3200">
                <a:solidFill>
                  <a:schemeClr val="tx1"/>
                </a:solidFill>
                <a:latin typeface="Segoe UI" pitchFamily="34" charset="0"/>
                <a:ea typeface="Segoe UI" pitchFamily="34" charset="0"/>
                <a:cs typeface="Segoe UI" pitchFamily="34" charset="0"/>
              </a:defRPr>
            </a:lvl1pPr>
            <a:lvl2pPr marL="742950" indent="-285750" algn="l" rtl="0" fontAlgn="base">
              <a:spcBef>
                <a:spcPct val="20000"/>
              </a:spcBef>
              <a:spcAft>
                <a:spcPct val="0"/>
              </a:spcAft>
              <a:buChar char="–"/>
              <a:defRPr sz="2800">
                <a:solidFill>
                  <a:schemeClr val="tx1"/>
                </a:solidFill>
                <a:latin typeface="Segoe UI" pitchFamily="34" charset="0"/>
                <a:ea typeface="Segoe UI" pitchFamily="34" charset="0"/>
                <a:cs typeface="Segoe UI" pitchFamily="34" charset="0"/>
              </a:defRPr>
            </a:lvl2pPr>
            <a:lvl3pPr marL="1143000" indent="-228600" algn="l" rtl="0" fontAlgn="base">
              <a:spcBef>
                <a:spcPct val="20000"/>
              </a:spcBef>
              <a:spcAft>
                <a:spcPct val="0"/>
              </a:spcAft>
              <a:buChar char="•"/>
              <a:defRPr sz="2400">
                <a:solidFill>
                  <a:schemeClr val="tx1"/>
                </a:solidFill>
                <a:latin typeface="Segoe UI" pitchFamily="34" charset="0"/>
                <a:ea typeface="Segoe UI" pitchFamily="34" charset="0"/>
                <a:cs typeface="Segoe UI" pitchFamily="34" charset="0"/>
              </a:defRPr>
            </a:lvl3pPr>
            <a:lvl4pPr marL="16002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4pPr>
            <a:lvl5pPr marL="20574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l">
              <a:lnSpc>
                <a:spcPct val="110000"/>
              </a:lnSpc>
              <a:spcAft>
                <a:spcPts val="600"/>
              </a:spcAft>
              <a:buNone/>
            </a:pPr>
            <a:r>
              <a:rPr lang="es-ES_tradnl" sz="1600" b="0" i="0" noProof="1" smtClean="0">
                <a:solidFill>
                  <a:srgbClr val="808080">
                    <a:lumMod val="75000"/>
                  </a:srgbClr>
                </a:solidFill>
                <a:latin typeface="Tahoma"/>
                <a:cs typeface="Tahoma"/>
              </a:rPr>
              <a:t>Si tiene una configuración de cámara web, puede elegir permitir a su contacto que le vea mientras conversa. Si acepta la llamada de vídeo entrante que le realiza alguien, no le verán hasta que no agregue vídeo desde su lado de la conversación.</a:t>
            </a:r>
          </a:p>
          <a:p>
            <a:pPr marL="0" indent="0" algn="l">
              <a:lnSpc>
                <a:spcPct val="110000"/>
              </a:lnSpc>
              <a:spcAft>
                <a:spcPts val="600"/>
              </a:spcAft>
              <a:buNone/>
            </a:pPr>
            <a:endParaRPr lang="es-ES_tradnl" sz="1600" noProof="1" smtClean="0">
              <a:solidFill>
                <a:schemeClr val="bg2">
                  <a:lumMod val="75000"/>
                </a:schemeClr>
              </a:solidFill>
              <a:latin typeface="+mn-lt"/>
              <a:ea typeface="Tahoma"/>
              <a:cs typeface="Tahoma"/>
            </a:endParaRPr>
          </a:p>
          <a:p>
            <a:pPr marL="0" indent="0" algn="l">
              <a:spcAft>
                <a:spcPts val="600"/>
              </a:spcAft>
              <a:buNone/>
            </a:pPr>
            <a:r>
              <a:rPr lang="es-ES_tradnl" sz="1600" b="1" i="0" noProof="1" smtClean="0">
                <a:solidFill>
                  <a:srgbClr val="808080">
                    <a:lumMod val="75000"/>
                  </a:srgbClr>
                </a:solidFill>
                <a:latin typeface="Tahoma"/>
                <a:cs typeface="Tahoma"/>
              </a:rPr>
              <a:t>Unirse a una videollamada</a:t>
            </a:r>
          </a:p>
          <a:p>
            <a:pPr marL="228600" indent="-228600" algn="l">
              <a:lnSpc>
                <a:spcPct val="110000"/>
              </a:lnSpc>
              <a:spcAft>
                <a:spcPts val="600"/>
              </a:spcAft>
              <a:buFont typeface="Tahoma"/>
              <a:buAutoNum type="arabicPeriod"/>
            </a:pPr>
            <a:r>
              <a:rPr lang="es-ES_tradnl" sz="1600" b="0" i="0" noProof="1" smtClean="0">
                <a:solidFill>
                  <a:srgbClr val="808080">
                    <a:lumMod val="75000"/>
                  </a:srgbClr>
                </a:solidFill>
                <a:latin typeface="Tahoma"/>
                <a:cs typeface="Tahoma"/>
              </a:rPr>
              <a:t>Haga clic en </a:t>
            </a:r>
            <a:r>
              <a:rPr lang="es-ES_tradnl" sz="1600" b="1" i="0" noProof="1" smtClean="0">
                <a:solidFill>
                  <a:srgbClr val="808080">
                    <a:lumMod val="75000"/>
                  </a:srgbClr>
                </a:solidFill>
                <a:latin typeface="Tahoma"/>
                <a:cs typeface="Tahoma"/>
              </a:rPr>
              <a:t>Vídeo</a:t>
            </a:r>
            <a:r>
              <a:rPr lang="es-ES_tradnl" sz="1600" b="0" i="0" noProof="1" smtClean="0">
                <a:solidFill>
                  <a:srgbClr val="808080">
                    <a:lumMod val="75000"/>
                  </a:srgbClr>
                </a:solidFill>
                <a:latin typeface="Tahoma"/>
                <a:cs typeface="Tahoma"/>
              </a:rPr>
              <a:t> en la ventana de la conversación para iniciar su cámara web y comenzar la conversación de vídeo. </a:t>
            </a:r>
            <a:endParaRPr lang="es-ES_tradnl" sz="1600" b="0" i="0" noProof="1">
              <a:solidFill>
                <a:srgbClr val="808080">
                  <a:lumMod val="75000"/>
                </a:srgbClr>
              </a:solidFill>
              <a:latin typeface="Tahoma"/>
              <a:cs typeface="Tahoma"/>
            </a:endParaRPr>
          </a:p>
        </p:txBody>
      </p:sp>
      <p:sp>
        <p:nvSpPr>
          <p:cNvPr id="11" name="Rectangle 10"/>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5" action="ppaction://hlinksldjump"/>
              </a:rPr>
              <a:t>Volver a Objetivos</a:t>
            </a:r>
            <a:endParaRPr lang="es-ES_tradnl" sz="1300" b="0" i="0" cap="small" noProof="1">
              <a:solidFill>
                <a:srgbClr val="808080">
                  <a:lumMod val="75000"/>
                </a:srgbClr>
              </a:solidFill>
              <a:latin typeface="Tahoma"/>
              <a:cs typeface="Tahoma"/>
              <a:hlinkClick r:id="rId5" action="ppaction://hlinksldjump"/>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082800"/>
            <a:ext cx="27432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ontent Placeholder 28"/>
          <p:cNvSpPr txBox="1">
            <a:spLocks/>
          </p:cNvSpPr>
          <p:nvPr/>
        </p:nvSpPr>
        <p:spPr bwMode="auto">
          <a:xfrm>
            <a:off x="457200" y="1447800"/>
            <a:ext cx="3954544" cy="4648200"/>
          </a:xfrm>
          <a:prstGeom prst="rect">
            <a:avLst/>
          </a:prstGeom>
          <a:noFill/>
          <a:ln w="9525">
            <a:noFill/>
            <a:miter lim="800000"/>
            <a:headEnd/>
            <a:tailEnd/>
          </a:ln>
          <a:effectLst/>
        </p:spPr>
        <p:txBody>
          <a:bodyPr/>
          <a:lstStyle>
            <a:lvl1pPr marL="342900" indent="-342900" algn="l" rtl="0" fontAlgn="base">
              <a:spcBef>
                <a:spcPct val="20000"/>
              </a:spcBef>
              <a:spcAft>
                <a:spcPct val="0"/>
              </a:spcAft>
              <a:buChar char="•"/>
              <a:defRPr sz="3200">
                <a:solidFill>
                  <a:schemeClr val="tx1"/>
                </a:solidFill>
                <a:latin typeface="Segoe UI" pitchFamily="34" charset="0"/>
                <a:ea typeface="Segoe UI" pitchFamily="34" charset="0"/>
                <a:cs typeface="Segoe UI" pitchFamily="34" charset="0"/>
              </a:defRPr>
            </a:lvl1pPr>
            <a:lvl2pPr marL="742950" indent="-285750" algn="l" rtl="0" fontAlgn="base">
              <a:spcBef>
                <a:spcPct val="20000"/>
              </a:spcBef>
              <a:spcAft>
                <a:spcPct val="0"/>
              </a:spcAft>
              <a:buChar char="–"/>
              <a:defRPr sz="2800">
                <a:solidFill>
                  <a:schemeClr val="tx1"/>
                </a:solidFill>
                <a:latin typeface="Segoe UI" pitchFamily="34" charset="0"/>
                <a:ea typeface="Segoe UI" pitchFamily="34" charset="0"/>
                <a:cs typeface="Segoe UI" pitchFamily="34" charset="0"/>
              </a:defRPr>
            </a:lvl2pPr>
            <a:lvl3pPr marL="1143000" indent="-228600" algn="l" rtl="0" fontAlgn="base">
              <a:spcBef>
                <a:spcPct val="20000"/>
              </a:spcBef>
              <a:spcAft>
                <a:spcPct val="0"/>
              </a:spcAft>
              <a:buChar char="•"/>
              <a:defRPr sz="2400">
                <a:solidFill>
                  <a:schemeClr val="tx1"/>
                </a:solidFill>
                <a:latin typeface="Segoe UI" pitchFamily="34" charset="0"/>
                <a:ea typeface="Segoe UI" pitchFamily="34" charset="0"/>
                <a:cs typeface="Segoe UI" pitchFamily="34" charset="0"/>
              </a:defRPr>
            </a:lvl3pPr>
            <a:lvl4pPr marL="16002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4pPr>
            <a:lvl5pPr marL="2057400" indent="-228600" algn="l" rtl="0" fontAlgn="base">
              <a:spcBef>
                <a:spcPct val="20000"/>
              </a:spcBef>
              <a:spcAft>
                <a:spcPct val="0"/>
              </a:spcAft>
              <a:buChar char="»"/>
              <a:defRPr sz="2000">
                <a:solidFill>
                  <a:schemeClr val="tx1"/>
                </a:solidFill>
                <a:latin typeface="Segoe UI" pitchFamily="34" charset="0"/>
                <a:ea typeface="Segoe UI" pitchFamily="34" charset="0"/>
                <a:cs typeface="Segoe UI"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l">
              <a:lnSpc>
                <a:spcPct val="110000"/>
              </a:lnSpc>
              <a:spcBef>
                <a:spcPts val="200"/>
              </a:spcBef>
              <a:spcAft>
                <a:spcPts val="500"/>
              </a:spcAft>
              <a:buNone/>
            </a:pPr>
            <a:r>
              <a:rPr lang="es-ES_tradnl" sz="1400" b="0" i="0" noProof="1" smtClean="0">
                <a:solidFill>
                  <a:srgbClr val="808080">
                    <a:lumMod val="75000"/>
                  </a:srgbClr>
                </a:solidFill>
                <a:latin typeface="Tahoma"/>
                <a:cs typeface="Tahoma"/>
              </a:rPr>
              <a:t>No necesita una cámara de vídeo para aceptar una llamada de vídeo de otro usuario de Office Lync 2010. </a:t>
            </a:r>
          </a:p>
          <a:p>
            <a:pPr marL="0" indent="0" algn="l">
              <a:lnSpc>
                <a:spcPct val="110000"/>
              </a:lnSpc>
              <a:spcBef>
                <a:spcPts val="200"/>
              </a:spcBef>
              <a:spcAft>
                <a:spcPts val="500"/>
              </a:spcAft>
              <a:buNone/>
            </a:pPr>
            <a:r>
              <a:rPr lang="es-ES_tradnl" sz="1400" b="0" i="0" noProof="1" smtClean="0">
                <a:solidFill>
                  <a:srgbClr val="808080">
                    <a:lumMod val="75000"/>
                  </a:srgbClr>
                </a:solidFill>
                <a:latin typeface="Tahoma"/>
                <a:cs typeface="Tahoma"/>
              </a:rPr>
              <a:t>Si no dispone de una cámara web, puede ver las imágenes de vídeo de la persona que llama y esa persona verá un marcador de icono de vídeo para su fuente. La persona que le llama no le verá a menos que agregue su propia fuente de vídeo a la conversación.</a:t>
            </a:r>
          </a:p>
          <a:p>
            <a:pPr marL="0" indent="0" algn="l">
              <a:lnSpc>
                <a:spcPct val="110000"/>
              </a:lnSpc>
              <a:spcBef>
                <a:spcPts val="200"/>
              </a:spcBef>
              <a:spcAft>
                <a:spcPts val="500"/>
              </a:spcAft>
              <a:buNone/>
            </a:pPr>
            <a:r>
              <a:rPr lang="es-ES_tradnl" sz="1400" b="1" i="0" noProof="1" smtClean="0">
                <a:solidFill>
                  <a:srgbClr val="808080">
                    <a:lumMod val="75000"/>
                  </a:srgbClr>
                </a:solidFill>
                <a:latin typeface="Tahoma"/>
                <a:cs typeface="Tahoma"/>
              </a:rPr>
              <a:t>Acepte una llamada de vídeo.</a:t>
            </a:r>
          </a:p>
          <a:p>
            <a:pPr marL="228600" indent="-228600" algn="l">
              <a:lnSpc>
                <a:spcPct val="110000"/>
              </a:lnSpc>
              <a:spcBef>
                <a:spcPts val="200"/>
              </a:spcBef>
              <a:spcAft>
                <a:spcPts val="500"/>
              </a:spcAft>
              <a:buFont typeface="Tahoma"/>
              <a:buAutoNum type="arabicPeriod"/>
            </a:pPr>
            <a:r>
              <a:rPr lang="es-ES_tradnl" sz="1400" b="0" i="0" noProof="1" smtClean="0">
                <a:solidFill>
                  <a:srgbClr val="808080">
                    <a:lumMod val="75000"/>
                  </a:srgbClr>
                </a:solidFill>
                <a:latin typeface="Tahoma"/>
                <a:cs typeface="Tahoma"/>
              </a:rPr>
              <a:t>Otro participante en la reunión en línea inicia un vídeo.</a:t>
            </a:r>
          </a:p>
          <a:p>
            <a:pPr marL="228600" indent="-228600" algn="l">
              <a:lnSpc>
                <a:spcPct val="110000"/>
              </a:lnSpc>
              <a:spcBef>
                <a:spcPts val="200"/>
              </a:spcBef>
              <a:spcAft>
                <a:spcPts val="500"/>
              </a:spcAft>
              <a:buFont typeface="Tahoma"/>
              <a:buAutoNum type="arabicPeriod"/>
            </a:pPr>
            <a:r>
              <a:rPr lang="es-ES_tradnl" sz="1400" b="0" i="0" noProof="1" smtClean="0">
                <a:solidFill>
                  <a:srgbClr val="808080">
                    <a:lumMod val="75000"/>
                  </a:srgbClr>
                </a:solidFill>
                <a:latin typeface="Tahoma"/>
                <a:cs typeface="Tahoma"/>
              </a:rPr>
              <a:t>Lync automáticamente muestra el vídeo del participante en la ventana de conversación.</a:t>
            </a:r>
          </a:p>
          <a:p>
            <a:pPr marL="228600" indent="-228600" algn="l">
              <a:lnSpc>
                <a:spcPct val="110000"/>
              </a:lnSpc>
              <a:spcBef>
                <a:spcPts val="200"/>
              </a:spcBef>
              <a:spcAft>
                <a:spcPts val="500"/>
              </a:spcAft>
              <a:buFont typeface="Tahoma"/>
              <a:buAutoNum type="arabicPeriod"/>
            </a:pPr>
            <a:r>
              <a:rPr lang="es-ES_tradnl" sz="1400" b="0" i="0" noProof="1" smtClean="0">
                <a:solidFill>
                  <a:srgbClr val="808080">
                    <a:lumMod val="75000"/>
                  </a:srgbClr>
                </a:solidFill>
                <a:latin typeface="Tahoma"/>
                <a:cs typeface="Tahoma"/>
              </a:rPr>
              <a:t>Haga clic en </a:t>
            </a:r>
            <a:r>
              <a:rPr lang="es-ES_tradnl" sz="1400" b="1" i="0" noProof="1" smtClean="0">
                <a:solidFill>
                  <a:srgbClr val="808080">
                    <a:lumMod val="75000"/>
                  </a:srgbClr>
                </a:solidFill>
                <a:latin typeface="Tahoma"/>
                <a:cs typeface="Tahoma"/>
              </a:rPr>
              <a:t>Iniciar mi vídeo</a:t>
            </a:r>
            <a:r>
              <a:rPr lang="es-ES_tradnl" sz="1400" b="0" i="0" noProof="1" smtClean="0">
                <a:solidFill>
                  <a:srgbClr val="808080">
                    <a:lumMod val="75000"/>
                  </a:srgbClr>
                </a:solidFill>
                <a:latin typeface="Tahoma"/>
                <a:cs typeface="Tahoma"/>
              </a:rPr>
              <a:t> para mostrar su cámara a otros participantes.</a:t>
            </a:r>
          </a:p>
          <a:p>
            <a:pPr marL="228600" indent="-228600" algn="l">
              <a:lnSpc>
                <a:spcPct val="110000"/>
              </a:lnSpc>
              <a:spcBef>
                <a:spcPts val="200"/>
              </a:spcBef>
              <a:spcAft>
                <a:spcPts val="500"/>
              </a:spcAft>
              <a:buFont typeface="Tahoma"/>
              <a:buAutoNum type="arabicPeriod"/>
            </a:pPr>
            <a:r>
              <a:rPr lang="es-ES_tradnl" sz="1400" b="0" i="0" noProof="1" smtClean="0">
                <a:solidFill>
                  <a:srgbClr val="808080">
                    <a:lumMod val="75000"/>
                  </a:srgbClr>
                </a:solidFill>
                <a:latin typeface="Tahoma"/>
                <a:cs typeface="Tahoma"/>
              </a:rPr>
              <a:t>Haga clic en </a:t>
            </a:r>
            <a:r>
              <a:rPr lang="es-ES_tradnl" sz="1400" b="1" i="0" noProof="1" smtClean="0">
                <a:solidFill>
                  <a:srgbClr val="808080">
                    <a:lumMod val="75000"/>
                  </a:srgbClr>
                </a:solidFill>
                <a:latin typeface="Tahoma"/>
                <a:cs typeface="Tahoma"/>
              </a:rPr>
              <a:t>Ver</a:t>
            </a:r>
            <a:r>
              <a:rPr lang="es-ES_tradnl" sz="1400" b="0" i="0" noProof="1" smtClean="0">
                <a:solidFill>
                  <a:srgbClr val="808080">
                    <a:lumMod val="75000"/>
                  </a:srgbClr>
                </a:solidFill>
                <a:latin typeface="Tahoma"/>
                <a:cs typeface="Tahoma"/>
              </a:rPr>
              <a:t> para mostrar su ventana de vista previa o cambiar la configuración de la cámara web.</a:t>
            </a:r>
          </a:p>
          <a:p>
            <a:pPr marL="228600" indent="-228600" algn="l">
              <a:lnSpc>
                <a:spcPct val="110000"/>
              </a:lnSpc>
              <a:spcAft>
                <a:spcPts val="600"/>
              </a:spcAft>
              <a:buFont typeface="Tahoma"/>
              <a:buAutoNum type="arabicPeriod"/>
            </a:pPr>
            <a:endParaRPr lang="es-ES_tradnl" sz="1200" noProof="1" smtClean="0">
              <a:solidFill>
                <a:schemeClr val="bg2">
                  <a:lumMod val="75000"/>
                </a:schemeClr>
              </a:solidFill>
              <a:latin typeface="+mn-lt"/>
              <a:ea typeface="Tahoma"/>
              <a:cs typeface="Tahoma"/>
            </a:endParaRPr>
          </a:p>
          <a:p>
            <a:pPr marL="0" indent="0" algn="l">
              <a:lnSpc>
                <a:spcPct val="110000"/>
              </a:lnSpc>
              <a:spcAft>
                <a:spcPts val="600"/>
              </a:spcAft>
              <a:buNone/>
            </a:pPr>
            <a:endParaRPr lang="es-ES_tradnl" sz="1200" noProof="1" smtClean="0">
              <a:solidFill>
                <a:schemeClr val="bg2">
                  <a:lumMod val="75000"/>
                </a:schemeClr>
              </a:solidFill>
              <a:latin typeface="+mn-lt"/>
              <a:ea typeface="Tahoma"/>
              <a:cs typeface="Tahoma"/>
            </a:endParaRPr>
          </a:p>
          <a:p>
            <a:pPr marL="228600" indent="-228600" algn="l">
              <a:lnSpc>
                <a:spcPct val="110000"/>
              </a:lnSpc>
              <a:spcAft>
                <a:spcPts val="600"/>
              </a:spcAft>
              <a:buFont typeface="Tahoma"/>
              <a:buAutoNum type="arabicPeriod"/>
            </a:pPr>
            <a:endParaRPr lang="es-ES_tradnl" sz="1200" noProof="1" smtClean="0">
              <a:solidFill>
                <a:schemeClr val="bg2">
                  <a:lumMod val="75000"/>
                </a:schemeClr>
              </a:solidFill>
              <a:latin typeface="+mn-lt"/>
              <a:ea typeface="Tahoma"/>
              <a:cs typeface="Tahoma"/>
            </a:endParaRPr>
          </a:p>
          <a:p>
            <a:pPr marL="228600" indent="-228600" algn="l">
              <a:lnSpc>
                <a:spcPct val="110000"/>
              </a:lnSpc>
              <a:spcAft>
                <a:spcPts val="600"/>
              </a:spcAft>
              <a:buFont typeface="Tahoma"/>
              <a:buAutoNum type="arabicPeriod"/>
            </a:pPr>
            <a:endParaRPr lang="es-ES_tradnl" sz="1200" noProof="1" smtClean="0">
              <a:solidFill>
                <a:schemeClr val="bg2">
                  <a:lumMod val="75000"/>
                </a:schemeClr>
              </a:solidFill>
              <a:latin typeface="+mn-lt"/>
              <a:ea typeface="Tahoma"/>
              <a:cs typeface="Tahoma"/>
            </a:endParaRPr>
          </a:p>
        </p:txBody>
      </p:sp>
      <p:sp>
        <p:nvSpPr>
          <p:cNvPr id="2" name="Title 1"/>
          <p:cNvSpPr>
            <a:spLocks noGrp="1"/>
          </p:cNvSpPr>
          <p:nvPr>
            <p:ph type="title"/>
          </p:nvPr>
        </p:nvSpPr>
        <p:spPr>
          <a:xfrm>
            <a:off x="457200" y="365125"/>
            <a:ext cx="8229600" cy="792163"/>
          </a:xfrm>
        </p:spPr>
        <p:txBody>
          <a:bodyPr/>
          <a:lstStyle/>
          <a:p>
            <a:pPr algn="l">
              <a:spcBef>
                <a:spcPts val="0"/>
              </a:spcBef>
              <a:spcAft>
                <a:spcPts val="0"/>
              </a:spcAft>
              <a:buNone/>
            </a:pPr>
            <a:r>
              <a:rPr lang="es-ES_tradnl" sz="2800" b="0" i="0" noProof="1" smtClean="0">
                <a:solidFill>
                  <a:srgbClr val="808080">
                    <a:lumMod val="75000"/>
                  </a:srgbClr>
                </a:solidFill>
                <a:latin typeface="Tahoma"/>
                <a:cs typeface="Tahoma"/>
              </a:rPr>
              <a:t>Aceptar una videollamada</a:t>
            </a:r>
            <a:endParaRPr lang="es-ES_tradnl" sz="2800" b="0" i="0" noProof="1">
              <a:solidFill>
                <a:srgbClr val="808080">
                  <a:lumMod val="75000"/>
                </a:srgbClr>
              </a:solidFill>
              <a:latin typeface="Tahoma"/>
              <a:cs typeface="Tahoma"/>
            </a:endParaRPr>
          </a:p>
        </p:txBody>
      </p:sp>
      <p:sp>
        <p:nvSpPr>
          <p:cNvPr id="34821" name="Rectangle 5"/>
          <p:cNvSpPr>
            <a:spLocks noChangeArrowheads="1"/>
          </p:cNvSpPr>
          <p:nvPr/>
        </p:nvSpPr>
        <p:spPr bwMode="auto">
          <a:xfrm>
            <a:off x="5943600" y="1408113"/>
            <a:ext cx="2590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buNone/>
            </a:pPr>
            <a:r>
              <a:rPr lang="es-ES_tradnl" sz="1200" b="0" i="0" noProof="1" smtClean="0">
                <a:solidFill>
                  <a:srgbClr val="FFCC00"/>
                </a:solidFill>
                <a:latin typeface="Arial"/>
                <a:ea typeface="+mn-ea"/>
                <a:cs typeface="Arial"/>
              </a:rPr>
              <a:t>Haga clic en </a:t>
            </a:r>
            <a:r>
              <a:rPr lang="es-ES_tradnl" sz="1200" b="1" i="0" noProof="1" smtClean="0">
                <a:solidFill>
                  <a:srgbClr val="FFCC00"/>
                </a:solidFill>
                <a:latin typeface="Arial"/>
                <a:ea typeface="+mn-ea"/>
                <a:cs typeface="Arial"/>
              </a:rPr>
              <a:t>Ver</a:t>
            </a:r>
            <a:r>
              <a:rPr lang="es-ES_tradnl" sz="1200" b="0" i="0" noProof="1" smtClean="0">
                <a:solidFill>
                  <a:srgbClr val="FFCC00"/>
                </a:solidFill>
                <a:latin typeface="Arial"/>
                <a:ea typeface="+mn-ea"/>
                <a:cs typeface="Arial"/>
              </a:rPr>
              <a:t> para mostrar su ventana de vista previa o modificar la configuración de la cámara web.</a:t>
            </a:r>
            <a:endParaRPr lang="es-ES_tradnl" sz="1200" b="0" i="0" noProof="1">
              <a:solidFill>
                <a:srgbClr val="FFCC00"/>
              </a:solidFill>
              <a:latin typeface="Arial"/>
              <a:ea typeface="+mn-ea"/>
              <a:cs typeface="Arial"/>
            </a:endParaRPr>
          </a:p>
        </p:txBody>
      </p:sp>
      <p:sp>
        <p:nvSpPr>
          <p:cNvPr id="12" name="Rectangle 11"/>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4" action="ppaction://hlinksldjump"/>
              </a:rPr>
              <a:t>Volver a Objetivos</a:t>
            </a:r>
            <a:endParaRPr lang="es-ES_tradnl" sz="1300" b="0" i="0" cap="small" noProof="1">
              <a:solidFill>
                <a:srgbClr val="808080">
                  <a:lumMod val="75000"/>
                </a:srgbClr>
              </a:solidFill>
              <a:latin typeface="Tahoma"/>
              <a:cs typeface="Tahoma"/>
              <a:hlinkClick r:id="rId4" action="ppaction://hlinksldjump"/>
            </a:endParaRPr>
          </a:p>
        </p:txBody>
      </p:sp>
      <p:cxnSp>
        <p:nvCxnSpPr>
          <p:cNvPr id="19" name="Elbow Connector 18"/>
          <p:cNvCxnSpPr>
            <a:stCxn id="34821" idx="1"/>
          </p:cNvCxnSpPr>
          <p:nvPr/>
        </p:nvCxnSpPr>
        <p:spPr>
          <a:xfrm rot="10800000" flipV="1">
            <a:off x="5486400" y="1731279"/>
            <a:ext cx="457200" cy="1250046"/>
          </a:xfrm>
          <a:prstGeom prst="bentConnector2">
            <a:avLst/>
          </a:prstGeom>
          <a:ln w="12700">
            <a:solidFill>
              <a:srgbClr val="FFCC00"/>
            </a:solidFill>
          </a:ln>
        </p:spPr>
        <p:style>
          <a:lnRef idx="1">
            <a:schemeClr val="accent1"/>
          </a:lnRef>
          <a:fillRef idx="0">
            <a:schemeClr val="accent1"/>
          </a:fillRef>
          <a:effectRef idx="0">
            <a:schemeClr val="accent1"/>
          </a:effectRef>
          <a:fontRef idx="minor">
            <a:schemeClr val="tx1"/>
          </a:fontRef>
        </p:style>
      </p:cxnSp>
      <p:sp>
        <p:nvSpPr>
          <p:cNvPr id="34824" name="Rectangle 19"/>
          <p:cNvSpPr>
            <a:spLocks noChangeArrowheads="1"/>
          </p:cNvSpPr>
          <p:nvPr/>
        </p:nvSpPr>
        <p:spPr bwMode="auto">
          <a:xfrm>
            <a:off x="5802195" y="5245100"/>
            <a:ext cx="228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buNone/>
            </a:pPr>
            <a:r>
              <a:rPr lang="es-ES_tradnl" sz="1200" b="0" i="0" noProof="1" smtClean="0">
                <a:solidFill>
                  <a:srgbClr val="FFCC00"/>
                </a:solidFill>
                <a:latin typeface="Arial"/>
                <a:ea typeface="+mn-ea"/>
                <a:cs typeface="Arial"/>
              </a:rPr>
              <a:t>Haga clic en el botón </a:t>
            </a:r>
            <a:r>
              <a:rPr lang="es-ES_tradnl" sz="1200" b="1" i="0" noProof="1" smtClean="0">
                <a:solidFill>
                  <a:srgbClr val="FFCC00"/>
                </a:solidFill>
                <a:latin typeface="Arial"/>
                <a:ea typeface="+mn-ea"/>
                <a:cs typeface="Arial"/>
              </a:rPr>
              <a:t>Pantalla completa</a:t>
            </a:r>
            <a:r>
              <a:rPr lang="es-ES_tradnl" sz="1200" b="0" i="0" noProof="1" smtClean="0">
                <a:solidFill>
                  <a:srgbClr val="FFCC00"/>
                </a:solidFill>
                <a:latin typeface="Arial"/>
                <a:ea typeface="+mn-ea"/>
                <a:cs typeface="Arial"/>
              </a:rPr>
              <a:t> para maximizar la ventana de vídeo.</a:t>
            </a:r>
            <a:endParaRPr lang="es-ES_tradnl" sz="1200" b="0" i="0" noProof="1">
              <a:solidFill>
                <a:srgbClr val="FFCC00"/>
              </a:solidFill>
              <a:latin typeface="Arial"/>
              <a:ea typeface="+mn-ea"/>
              <a:cs typeface="Arial"/>
            </a:endParaRPr>
          </a:p>
        </p:txBody>
      </p:sp>
      <p:cxnSp>
        <p:nvCxnSpPr>
          <p:cNvPr id="21" name="Elbow Connector 20"/>
          <p:cNvCxnSpPr/>
          <p:nvPr/>
        </p:nvCxnSpPr>
        <p:spPr>
          <a:xfrm rot="16200000" flipH="1">
            <a:off x="6521450" y="3917950"/>
            <a:ext cx="2349500" cy="762000"/>
          </a:xfrm>
          <a:prstGeom prst="bentConnector3">
            <a:avLst>
              <a:gd name="adj1" fmla="val 541"/>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p:nvPr>
        </p:nvSpPr>
        <p:spPr>
          <a:xfrm>
            <a:off x="457200" y="365125"/>
            <a:ext cx="8229600" cy="792163"/>
          </a:xfrm>
        </p:spPr>
        <p:txBody>
          <a:bodyPr/>
          <a:lstStyle/>
          <a:p>
            <a:pPr algn="l">
              <a:spcBef>
                <a:spcPts val="0"/>
              </a:spcBef>
              <a:spcAft>
                <a:spcPts val="0"/>
              </a:spcAft>
              <a:buNone/>
            </a:pPr>
            <a:r>
              <a:rPr lang="es-ES_tradnl" sz="3600" b="0" i="0" noProof="1" smtClean="0">
                <a:solidFill>
                  <a:srgbClr val="808080">
                    <a:lumMod val="75000"/>
                  </a:srgbClr>
                </a:solidFill>
                <a:latin typeface="Tahoma"/>
                <a:cs typeface="Tahoma"/>
              </a:rPr>
              <a:t>Revisión</a:t>
            </a:r>
            <a:endParaRPr lang="es-ES_tradnl" sz="3600" b="0" i="0" noProof="1">
              <a:solidFill>
                <a:srgbClr val="808080">
                  <a:lumMod val="75000"/>
                </a:srgbClr>
              </a:solidFill>
              <a:latin typeface="Tahoma"/>
              <a:cs typeface="Tahoma"/>
            </a:endParaRPr>
          </a:p>
        </p:txBody>
      </p:sp>
      <p:sp>
        <p:nvSpPr>
          <p:cNvPr id="29" name="Content Placeholder 28"/>
          <p:cNvSpPr>
            <a:spLocks noGrp="1"/>
          </p:cNvSpPr>
          <p:nvPr>
            <p:ph idx="1"/>
          </p:nvPr>
        </p:nvSpPr>
        <p:spPr>
          <a:xfrm>
            <a:off x="457200" y="1463675"/>
            <a:ext cx="8001000" cy="4088713"/>
          </a:xfrm>
        </p:spPr>
        <p:txBody>
          <a:bodyPr/>
          <a:lstStyle/>
          <a:p>
            <a:pPr marL="0" indent="0" algn="l">
              <a:spcBef>
                <a:spcPts val="384"/>
              </a:spcBef>
              <a:spcAft>
                <a:spcPts val="0"/>
              </a:spcAft>
              <a:buNone/>
            </a:pPr>
            <a:r>
              <a:rPr lang="es-ES_tradnl" sz="1600" b="0" i="0" noProof="1" smtClean="0">
                <a:solidFill>
                  <a:srgbClr val="808080">
                    <a:lumMod val="75000"/>
                  </a:srgbClr>
                </a:solidFill>
                <a:latin typeface="Tahoma"/>
                <a:cs typeface="Tahoma"/>
              </a:rPr>
              <a:t>En este curso trataremos las siguientes características de voz y vídeo del cliente de Lync 2010.</a:t>
            </a:r>
          </a:p>
          <a:p>
            <a:pPr marL="0" indent="0" algn="l">
              <a:spcBef>
                <a:spcPts val="336"/>
              </a:spcBef>
              <a:spcAft>
                <a:spcPts val="0"/>
              </a:spcAft>
              <a:buNone/>
            </a:pPr>
            <a:endParaRPr lang="es-ES_tradnl" sz="1400" noProof="1" smtClean="0">
              <a:solidFill>
                <a:schemeClr val="bg2">
                  <a:lumMod val="75000"/>
                </a:schemeClr>
              </a:solidFill>
              <a:latin typeface="+mn-lt"/>
            </a:endParaRP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3" action="ppaction://hlinksldjump"/>
              </a:rPr>
              <a:t>Realizar una llamada</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4" action="ppaction://hlinksldjump"/>
              </a:rPr>
              <a:t>Responder una llamada</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5" action="ppaction://hlinksldjump"/>
              </a:rPr>
              <a:t>Administrar una llamada</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6" action="ppaction://hlinksldjump"/>
              </a:rPr>
              <a:t>Desviar una llamada</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7" action="ppaction://hlinksldjump"/>
              </a:rPr>
              <a:t>Realizar el seguimiento de llamadas perdidas y correos de voz</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8" action="ppaction://hlinksldjump"/>
              </a:rPr>
              <a:t>Unirse a una llamada de conferencia</a:t>
            </a: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9" action="ppaction://hlinksldjump"/>
              </a:rPr>
              <a:t>Unirse a una videollamada</a:t>
            </a:r>
            <a:endParaRPr lang="es-ES_tradnl" sz="1600" b="0" i="0" noProof="1" smtClean="0">
              <a:solidFill>
                <a:srgbClr val="808080">
                  <a:lumMod val="75000"/>
                </a:srgbClr>
              </a:solidFill>
              <a:latin typeface="Tahoma"/>
              <a:cs typeface="Tahoma"/>
              <a:hlinkClick r:id="rId10" action="ppaction://hlinksldjump"/>
            </a:endParaRPr>
          </a:p>
          <a:p>
            <a:pPr marL="566928" indent="-283464" algn="l">
              <a:lnSpc>
                <a:spcPct val="150000"/>
              </a:lnSpc>
              <a:spcBef>
                <a:spcPts val="384"/>
              </a:spcBef>
              <a:spcAft>
                <a:spcPts val="0"/>
              </a:spcAft>
              <a:buClr>
                <a:srgbClr val="808080">
                  <a:lumMod val="75000"/>
                </a:srgbClr>
              </a:buClr>
              <a:buFont typeface="Arial"/>
              <a:buChar char="•"/>
            </a:pPr>
            <a:r>
              <a:rPr lang="es-ES_tradnl" sz="1600" b="0" i="0" noProof="1" smtClean="0">
                <a:solidFill>
                  <a:srgbClr val="808080">
                    <a:lumMod val="75000"/>
                  </a:srgbClr>
                </a:solidFill>
                <a:latin typeface="Tahoma"/>
                <a:cs typeface="Tahoma"/>
                <a:hlinkClick r:id="rId11" action="ppaction://hlinksldjump"/>
              </a:rPr>
              <a:t>Aceptar una videollamada</a:t>
            </a:r>
            <a:endParaRPr lang="es-ES_tradnl" sz="1600" b="0" i="0" noProof="1">
              <a:solidFill>
                <a:srgbClr val="808080">
                  <a:lumMod val="75000"/>
                </a:srgbClr>
              </a:solidFill>
              <a:latin typeface="Tahoma"/>
              <a:cs typeface="Tahoma"/>
              <a:hlinkClick r:id="rId12" action="ppaction://hlinksldjump"/>
            </a:endParaRPr>
          </a:p>
        </p:txBody>
      </p:sp>
      <p:sp>
        <p:nvSpPr>
          <p:cNvPr id="4" name="Rectangle 3"/>
          <p:cNvSpPr/>
          <p:nvPr/>
        </p:nvSpPr>
        <p:spPr>
          <a:xfrm>
            <a:off x="6858000" y="6550025"/>
            <a:ext cx="2286000" cy="292100"/>
          </a:xfrm>
          <a:prstGeom prst="rect">
            <a:avLst/>
          </a:prstGeom>
        </p:spPr>
        <p:txBody>
          <a:bodyPr>
            <a:spAutoFit/>
          </a:bodyPr>
          <a:lstStyle/>
          <a:p>
            <a:pPr algn="ctr">
              <a:buNone/>
            </a:pPr>
            <a:r>
              <a:rPr lang="es-ES_tradnl" sz="1300" b="0" i="0" cap="small" noProof="1" smtClean="0">
                <a:solidFill>
                  <a:srgbClr val="808080">
                    <a:lumMod val="75000"/>
                  </a:srgbClr>
                </a:solidFill>
                <a:latin typeface="Tahoma"/>
                <a:cs typeface="Tahoma"/>
                <a:hlinkClick r:id="rId13" action="ppaction://hlinksldjump"/>
              </a:rPr>
              <a:t>Volver a Objetivos</a:t>
            </a:r>
            <a:endParaRPr lang="es-ES_tradnl" sz="1300" b="0" i="0" cap="small" noProof="1">
              <a:solidFill>
                <a:srgbClr val="808080">
                  <a:lumMod val="75000"/>
                </a:srgbClr>
              </a:solidFill>
              <a:latin typeface="Tahoma"/>
              <a:cs typeface="Tahoma"/>
              <a:hlinkClick r:id="rId13" action="ppaction://hlinksldjump"/>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0" y="6477000"/>
            <a:ext cx="2106613" cy="257175"/>
          </a:xfrm>
          <a:prstGeom prst="rect">
            <a:avLst/>
          </a:prstGeom>
          <a:noFill/>
        </p:spPr>
        <p:txBody>
          <a:bodyPr lIns="57150" tIns="28575" rIns="57150" bIns="28575">
            <a:spAutoFit/>
          </a:bodyPr>
          <a:lstStyle/>
          <a:p>
            <a:pPr algn="ctr">
              <a:spcBef>
                <a:spcPts val="0"/>
              </a:spcBef>
              <a:spcAft>
                <a:spcPts val="0"/>
              </a:spcAft>
              <a:buNone/>
            </a:pPr>
            <a:r>
              <a:rPr lang="es-ES_tradnl" sz="1300" b="0" i="0" noProof="1" smtClean="0">
                <a:latin typeface="Segoe UI"/>
                <a:cs typeface="Segoe UI"/>
              </a:rPr>
              <a:t> </a:t>
            </a:r>
            <a:r>
              <a:rPr lang="es-ES_tradnl" sz="1300" b="0" i="0" cap="small" noProof="1" smtClean="0">
                <a:solidFill>
                  <a:srgbClr val="FFFFFF">
                    <a:lumMod val="65000"/>
                  </a:srgbClr>
                </a:solidFill>
                <a:latin typeface="Tahoma"/>
                <a:cs typeface="Tahoma"/>
                <a:hlinkClick r:id="rId3" action="ppaction://hlinksldjump"/>
              </a:rPr>
              <a:t>Volver a Objetivos</a:t>
            </a:r>
            <a:endParaRPr lang="es-ES_tradnl" sz="1300" b="0" i="0" cap="small" noProof="1">
              <a:solidFill>
                <a:srgbClr val="FFFFFF">
                  <a:lumMod val="65000"/>
                </a:srgbClr>
              </a:solidFill>
              <a:latin typeface="Tahoma"/>
              <a:cs typeface="Tahoma"/>
              <a:hlinkClick r:id="rId3" action="ppaction://hlinksldjump"/>
            </a:endParaRPr>
          </a:p>
        </p:txBody>
      </p:sp>
      <p:pic>
        <p:nvPicPr>
          <p:cNvPr id="36867"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3"/>
          <p:cNvSpPr txBox="1">
            <a:spLocks noChangeArrowheads="1"/>
          </p:cNvSpPr>
          <p:nvPr/>
        </p:nvSpPr>
        <p:spPr bwMode="blackWhite">
          <a:xfrm>
            <a:off x="409575" y="5715000"/>
            <a:ext cx="83820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5" tIns="45713" rIns="91425" bIns="45713">
            <a:spAutoFit/>
          </a:bodyPr>
          <a:lstStyle>
            <a:lvl1pPr defTabSz="912813" eaLnBrk="0" hangingPunct="0">
              <a:defRPr>
                <a:solidFill>
                  <a:schemeClr val="tx1"/>
                </a:solidFill>
                <a:latin typeface="Arial" charset="0"/>
                <a:cs typeface="Arial" charset="0"/>
              </a:defRPr>
            </a:lvl1pPr>
            <a:lvl2pPr marL="742950" indent="-285750" defTabSz="912813" eaLnBrk="0" hangingPunct="0">
              <a:defRPr>
                <a:solidFill>
                  <a:schemeClr val="tx1"/>
                </a:solidFill>
                <a:latin typeface="Arial" charset="0"/>
                <a:cs typeface="Arial" charset="0"/>
              </a:defRPr>
            </a:lvl2pPr>
            <a:lvl3pPr marL="1143000" indent="-228600" defTabSz="912813" eaLnBrk="0" hangingPunct="0">
              <a:defRPr>
                <a:solidFill>
                  <a:schemeClr val="tx1"/>
                </a:solidFill>
                <a:latin typeface="Arial" charset="0"/>
                <a:cs typeface="Arial" charset="0"/>
              </a:defRPr>
            </a:lvl3pPr>
            <a:lvl4pPr marL="1600200" indent="-228600" defTabSz="912813" eaLnBrk="0" hangingPunct="0">
              <a:defRPr>
                <a:solidFill>
                  <a:schemeClr val="tx1"/>
                </a:solidFill>
                <a:latin typeface="Arial" charset="0"/>
                <a:cs typeface="Arial" charset="0"/>
              </a:defRPr>
            </a:lvl4pPr>
            <a:lvl5pPr marL="2057400" indent="-228600" defTabSz="912813" eaLnBrk="0" hangingPunct="0">
              <a:defRPr>
                <a:solidFill>
                  <a:schemeClr val="tx1"/>
                </a:solidFill>
                <a:latin typeface="Arial" charset="0"/>
                <a:cs typeface="Arial" charset="0"/>
              </a:defRPr>
            </a:lvl5pPr>
            <a:lvl6pPr marL="2514600" indent="-228600" defTabSz="912813" eaLnBrk="0" fontAlgn="base" hangingPunct="0">
              <a:spcBef>
                <a:spcPct val="0"/>
              </a:spcBef>
              <a:spcAft>
                <a:spcPct val="0"/>
              </a:spcAft>
              <a:defRPr>
                <a:solidFill>
                  <a:schemeClr val="tx1"/>
                </a:solidFill>
                <a:latin typeface="Arial" charset="0"/>
                <a:cs typeface="Arial" charset="0"/>
              </a:defRPr>
            </a:lvl6pPr>
            <a:lvl7pPr marL="2971800" indent="-228600" defTabSz="912813" eaLnBrk="0" fontAlgn="base" hangingPunct="0">
              <a:spcBef>
                <a:spcPct val="0"/>
              </a:spcBef>
              <a:spcAft>
                <a:spcPct val="0"/>
              </a:spcAft>
              <a:defRPr>
                <a:solidFill>
                  <a:schemeClr val="tx1"/>
                </a:solidFill>
                <a:latin typeface="Arial" charset="0"/>
                <a:cs typeface="Arial" charset="0"/>
              </a:defRPr>
            </a:lvl7pPr>
            <a:lvl8pPr marL="3429000" indent="-228600" defTabSz="912813" eaLnBrk="0" fontAlgn="base" hangingPunct="0">
              <a:spcBef>
                <a:spcPct val="0"/>
              </a:spcBef>
              <a:spcAft>
                <a:spcPct val="0"/>
              </a:spcAft>
              <a:defRPr>
                <a:solidFill>
                  <a:schemeClr val="tx1"/>
                </a:solidFill>
                <a:latin typeface="Arial" charset="0"/>
                <a:cs typeface="Arial" charset="0"/>
              </a:defRPr>
            </a:lvl8pPr>
            <a:lvl9pPr marL="3886200" indent="-228600" defTabSz="912813" eaLnBrk="0" fontAlgn="base" hangingPunct="0">
              <a:spcBef>
                <a:spcPct val="0"/>
              </a:spcBef>
              <a:spcAft>
                <a:spcPct val="0"/>
              </a:spcAft>
              <a:defRPr>
                <a:solidFill>
                  <a:schemeClr val="tx1"/>
                </a:solidFill>
                <a:latin typeface="Arial" charset="0"/>
                <a:cs typeface="Arial" charset="0"/>
              </a:defRPr>
            </a:lvl9pPr>
          </a:lstStyle>
          <a:p>
            <a:pPr algn="ctr">
              <a:buNone/>
            </a:pPr>
            <a:r>
              <a:rPr lang="es-ES_tradnl" sz="700" b="0" i="0" noProof="1" smtClean="0">
                <a:solidFill>
                  <a:srgbClr val="FFFFFF"/>
                </a:solidFill>
                <a:latin typeface="Arial"/>
                <a:ea typeface="+mn-ea"/>
                <a:cs typeface="Arial"/>
              </a:rPr>
              <a:t>© 2010 Microsoft Corporation. Reservados todos los derechos. Microsoft, Exchange ActiveSync, Excel, Lync, Outlook, PowerPoint, SharePoint, SQL Server, Windows, Windows Live, Windows Mobile, Windows Server y otros nombres de productos son o pueden ser marcas comerciales o marcas registradas en Estados Unidos y/u otros países o regiones. La información proporcionada aquí tiene únicamente fines informativos y representa la vista actual de Microsoft Corporation desde la fecha de esta presentación.  Dado que Microsoft debe responder a las cambiantes condiciones del mercado, no debe interpretarse como un compromiso por parte de Microsoft, y Microsoft no puede garantizar la precisión de ninguna información proporcionada tras la fecha de esta presentación.  </a:t>
            </a:r>
            <a:br>
              <a:rPr lang="es-ES_tradnl" sz="700" b="0" i="0" noProof="1" smtClean="0">
                <a:solidFill>
                  <a:srgbClr val="FFFFFF"/>
                </a:solidFill>
                <a:latin typeface="Arial"/>
                <a:ea typeface="+mn-ea"/>
                <a:cs typeface="Arial"/>
              </a:rPr>
            </a:br>
            <a:r>
              <a:rPr lang="es-ES_tradnl" sz="700" b="0" i="0" noProof="1" smtClean="0">
                <a:solidFill>
                  <a:srgbClr val="FFFFFF"/>
                </a:solidFill>
                <a:latin typeface="Arial"/>
                <a:ea typeface="+mn-ea"/>
                <a:cs typeface="Arial"/>
              </a:rPr>
              <a:t>MICROSOFT NO OTORGA GARANTÍAS, EXPRESAS, IMPLÍCITAS NI LEGALES, EN RELACIÓN CON LA INFORMACIÓN DE ESTA PRESENTACIÓN.</a:t>
            </a:r>
            <a:endParaRPr lang="es-ES_tradnl" sz="700" b="0" i="0" noProof="1">
              <a:solidFill>
                <a:srgbClr val="FFFFFF"/>
              </a:solidFill>
              <a:latin typeface="Arial"/>
              <a:ea typeface="+mn-ea"/>
              <a:cs typeface="Arial"/>
            </a:endParaRPr>
          </a:p>
        </p:txBody>
      </p:sp>
      <p:pic>
        <p:nvPicPr>
          <p:cNvPr id="36869" name="Picture 7" descr="ms-logo-gray.png"/>
          <p:cNvPicPr>
            <a:picLocks noChangeAspect="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87588" y="2817813"/>
            <a:ext cx="4625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224B4F"/>
      </a:hlink>
      <a:folHlink>
        <a:srgbClr val="44969F"/>
      </a:folHlink>
    </a:clrScheme>
    <a:fontScheme name="Training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CF5C48B141974C8F3987DAAE7382D8" ma:contentTypeVersion="9" ma:contentTypeDescription="Create a new document." ma:contentTypeScope="" ma:versionID="166b098c9f0cf88a1bda4ec9507905b6">
  <xsd:schema xmlns:xsd="http://www.w3.org/2001/XMLSchema" xmlns:xs="http://www.w3.org/2001/XMLSchema" xmlns:p="http://schemas.microsoft.com/office/2006/metadata/properties" xmlns:ns2="52ebaa95-055a-40f0-9bd5-856e088a933c" targetNamespace="http://schemas.microsoft.com/office/2006/metadata/properties" ma:root="true" ma:fieldsID="422240fa731b6a5f655e011f31683cbb"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ANEQXYWM5PSU-10-6</_dlc_DocId>
    <_dlc_DocIdUrl xmlns="52ebaa95-055a-40f0-9bd5-856e088a933c">
      <Url>http://de-moss-002/_layouts/DocIdRedir.aspx?ID=ANEQXYWM5PSU-10-6</Url>
      <Description>ANEQXYWM5PSU-10-6</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6D509C8-00D1-455F-B12A-A4CAD4402826}"/>
</file>

<file path=customXml/itemProps2.xml><?xml version="1.0" encoding="utf-8"?>
<ds:datastoreItem xmlns:ds="http://schemas.openxmlformats.org/officeDocument/2006/customXml" ds:itemID="{6B231AA6-2EE8-4021-A3EC-EDDBF8CB4443}"/>
</file>

<file path=customXml/itemProps3.xml><?xml version="1.0" encoding="utf-8"?>
<ds:datastoreItem xmlns:ds="http://schemas.openxmlformats.org/officeDocument/2006/customXml" ds:itemID="{6385A350-2BEB-4A28-A3B1-FFF2598E9F0C}"/>
</file>

<file path=customXml/itemProps4.xml><?xml version="1.0" encoding="utf-8"?>
<ds:datastoreItem xmlns:ds="http://schemas.openxmlformats.org/officeDocument/2006/customXml" ds:itemID="{CB0A30AC-B379-4951-A7B1-49D77CF93DB9}"/>
</file>

<file path=docProps/app.xml><?xml version="1.0" encoding="utf-8"?>
<Properties xmlns="http://schemas.openxmlformats.org/officeDocument/2006/extended-properties" xmlns:vt="http://schemas.openxmlformats.org/officeDocument/2006/docPropsVTypes">
  <TotalTime>0</TotalTime>
  <Words>2665</Words>
  <Application>Microsoft Office PowerPoint</Application>
  <PresentationFormat>On-screen Show (4:3)</PresentationFormat>
  <Paragraphs>284</Paragraphs>
  <Slides>24</Slides>
  <Notes>24</Notes>
  <HiddenSlides>0</HiddenSlides>
  <MMClips>0</MMClips>
  <ScaleCrop>false</ScaleCrop>
  <HeadingPairs>
    <vt:vector size="6" baseType="variant">
      <vt:variant>
        <vt:lpstr>Theme</vt:lpstr>
      </vt:variant>
      <vt:variant>
        <vt:i4>1</vt:i4>
      </vt:variant>
      <vt:variant>
        <vt:lpstr>Slide Titles</vt:lpstr>
      </vt:variant>
      <vt:variant>
        <vt:i4>24</vt:i4>
      </vt:variant>
      <vt:variant>
        <vt:lpstr>Custom Shows</vt:lpstr>
      </vt:variant>
      <vt:variant>
        <vt:i4>1</vt:i4>
      </vt:variant>
    </vt:vector>
  </HeadingPairs>
  <TitlesOfParts>
    <vt:vector size="26" baseType="lpstr">
      <vt:lpstr>Default Design</vt:lpstr>
      <vt:lpstr>Microsoft® Lync™ 2010 Curso de voz y vídeo</vt:lpstr>
      <vt:lpstr>Objetivos</vt:lpstr>
      <vt:lpstr>Objetivos de vídeo</vt:lpstr>
      <vt:lpstr>Realizar una llamada de teléfono desde cualquier lugar</vt:lpstr>
      <vt:lpstr>Realizar una llamada</vt:lpstr>
      <vt:lpstr>Hacer clic para llamar</vt:lpstr>
      <vt:lpstr>Usar el panel de marcado para realizar una llamada</vt:lpstr>
      <vt:lpstr>Responder una llamada</vt:lpstr>
      <vt:lpstr>Aceptar llamada durante la conversación</vt:lpstr>
      <vt:lpstr>Administrar una llamada</vt:lpstr>
      <vt:lpstr>Las llamadas de teléfono van al lugar correcto</vt:lpstr>
      <vt:lpstr>Desviar una llamada</vt:lpstr>
      <vt:lpstr>Realizar el seguimiento de llamadas perdidas</vt:lpstr>
      <vt:lpstr>Unirse a una llamada de conferencia</vt:lpstr>
      <vt:lpstr>Invitación de reunión en línea</vt:lpstr>
      <vt:lpstr>Actividad 1</vt:lpstr>
      <vt:lpstr>Actividad 2</vt:lpstr>
      <vt:lpstr>Soluciones de último minuto</vt:lpstr>
      <vt:lpstr>Objetivos de vídeo</vt:lpstr>
      <vt:lpstr>Información general de vídeo</vt:lpstr>
      <vt:lpstr>Unirse a una videollamada</vt:lpstr>
      <vt:lpstr>Aceptar una videollamada</vt:lpstr>
      <vt:lpstr>Revisión</vt:lpstr>
      <vt:lpstr>PowerPoint Presentation</vt:lpstr>
      <vt:lpstr>Custom Show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Voice and Video Training</dc:title>
  <dc:creator/>
  <cp:lastModifiedBy/>
  <cp:revision>1</cp:revision>
  <dcterms:created xsi:type="dcterms:W3CDTF">2011-05-02T22:38:47Z</dcterms:created>
  <dcterms:modified xsi:type="dcterms:W3CDTF">2012-04-27T13:26:28Z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0x010100C8CF5C48B141974C8F3987DAAE7382D8</vt:lpwstr>
  </property>
  <property fmtid="{D5CDD505-2E9C-101B-9397-08002B2CF9AE}" pid="3" name="HiddenCategoryTags">
    <vt:lpwstr/>
  </property>
  <property fmtid="{D5CDD505-2E9C-101B-9397-08002B2CF9AE}" pid="4" name="Voice">
    <vt:lpwstr>N/A</vt:lpwstr>
  </property>
  <property fmtid="{D5CDD505-2E9C-101B-9397-08002B2CF9AE}" pid="5" name="InternalTags">
    <vt:lpwstr/>
  </property>
  <property fmtid="{D5CDD505-2E9C-101B-9397-08002B2CF9AE}" pid="6" name="SupportFilesRequired">
    <vt:bool>false</vt:bool>
  </property>
  <property fmtid="{D5CDD505-2E9C-101B-9397-08002B2CF9AE}" pid="7" name="ArtLoc">
    <vt:lpwstr>Localize</vt:lpwstr>
  </property>
  <property fmtid="{D5CDD505-2E9C-101B-9397-08002B2CF9AE}" pid="8" name="Artist">
    <vt:lpwstr/>
  </property>
  <property fmtid="{D5CDD505-2E9C-101B-9397-08002B2CF9AE}" pid="9" name="FeatureTags">
    <vt:lpwstr/>
  </property>
  <property fmtid="{D5CDD505-2E9C-101B-9397-08002B2CF9AE}" pid="10" name="LocalizationTags">
    <vt:lpwstr>21644;#Lync DL Training|505ba870-ec4c-4419-b2a8-7582227d8213</vt:lpwstr>
  </property>
  <property fmtid="{D5CDD505-2E9C-101B-9397-08002B2CF9AE}" pid="11" name="MediaType">
    <vt:lpwstr>Enhanced Screen Dump</vt:lpwstr>
  </property>
  <property fmtid="{D5CDD505-2E9C-101B-9397-08002B2CF9AE}" pid="12" name="CategoryTags">
    <vt:lpwstr/>
  </property>
  <property fmtid="{D5CDD505-2E9C-101B-9397-08002B2CF9AE}" pid="13" name="Designer">
    <vt:lpwstr/>
  </property>
  <property fmtid="{D5CDD505-2E9C-101B-9397-08002B2CF9AE}" pid="14" name="OrderedBy">
    <vt:lpwstr/>
  </property>
  <property fmtid="{D5CDD505-2E9C-101B-9397-08002B2CF9AE}" pid="15" name="ArtStatus">
    <vt:lpwstr>Imported</vt:lpwstr>
  </property>
  <property fmtid="{D5CDD505-2E9C-101B-9397-08002B2CF9AE}" pid="16" name="CampaignTags">
    <vt:lpwstr/>
  </property>
  <property fmtid="{D5CDD505-2E9C-101B-9397-08002B2CF9AE}" pid="17" name="RoyaltyFree">
    <vt:bool>false</vt:bool>
  </property>
  <property fmtid="{D5CDD505-2E9C-101B-9397-08002B2CF9AE}" pid="18" name="Environment">
    <vt:bool>false</vt:bool>
  </property>
  <property fmtid="{D5CDD505-2E9C-101B-9397-08002B2CF9AE}" pid="19" name="ScenarioTags">
    <vt:lpwstr/>
  </property>
  <property fmtid="{D5CDD505-2E9C-101B-9397-08002B2CF9AE}" pid="20" name="IsMyDocuments">
    <vt:bool>true</vt:bool>
  </property>
  <property fmtid="{D5CDD505-2E9C-101B-9397-08002B2CF9AE}" pid="21" name="_dlc_DocIdItemGuid">
    <vt:lpwstr>d9880a90-6aa1-4cda-bc63-e8832b658ac4</vt:lpwstr>
  </property>
</Properties>
</file>