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8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17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72" r:id="rId4"/>
    <p:sldId id="258" r:id="rId5"/>
    <p:sldId id="259" r:id="rId6"/>
    <p:sldId id="261" r:id="rId7"/>
    <p:sldId id="260" r:id="rId8"/>
    <p:sldId id="273" r:id="rId9"/>
    <p:sldId id="274" r:id="rId10"/>
    <p:sldId id="262" r:id="rId11"/>
    <p:sldId id="263" r:id="rId12"/>
    <p:sldId id="264" r:id="rId13"/>
    <p:sldId id="265" r:id="rId14"/>
    <p:sldId id="266" r:id="rId15"/>
    <p:sldId id="275" r:id="rId16"/>
    <p:sldId id="276" r:id="rId17"/>
    <p:sldId id="277" r:id="rId18"/>
    <p:sldId id="267" r:id="rId19"/>
    <p:sldId id="278" r:id="rId20"/>
    <p:sldId id="268" r:id="rId21"/>
    <p:sldId id="279" r:id="rId22"/>
    <p:sldId id="269" r:id="rId23"/>
    <p:sldId id="280" r:id="rId24"/>
    <p:sldId id="271" r:id="rId25"/>
  </p:sldIdLst>
  <p:sldSz cx="9144000" cy="6858000" type="screen4x3"/>
  <p:notesSz cx="7010400" cy="9296400"/>
  <p:defaultTextStyle>
    <a:defPPr>
      <a:defRPr lang="es-P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66" y="-26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3154" y="-8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35" Type="http://schemas.openxmlformats.org/officeDocument/2006/relationships/customXml" Target="../customXml/item4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B0540-2BE3-4FA7-ABA3-4C05F7EFE8DF}" type="datetimeFigureOut">
              <a:rPr lang="es-PR" smtClean="0"/>
              <a:t>08/03/2013</a:t>
            </a:fld>
            <a:endParaRPr lang="es-P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5F2C1-DAD8-44F5-A41A-07E003DB5F0B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7285418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B97579-D8A7-4C2D-B689-B16C706FCAE3}" type="datetimeFigureOut">
              <a:rPr lang="es-PR" smtClean="0"/>
              <a:t>08/03/2013</a:t>
            </a:fld>
            <a:endParaRPr lang="es-P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EE1266-B880-49E5-BEF3-FF1027E307C8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506313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1333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4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s-PR"/>
          </a:p>
        </p:txBody>
      </p:sp>
      <p:sp>
        <p:nvSpPr>
          <p:cNvPr id="1333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 smtClean="0"/>
              <a:t>Click to edit Master subtitle style</a:t>
            </a:r>
            <a:endParaRPr lang="es-PR"/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fld id="{758CE97E-635B-4F3E-9A23-2D7744B6F3D7}" type="datetimeFigureOut">
              <a:rPr lang="es-PR" smtClean="0"/>
              <a:t>08/03/2013</a:t>
            </a:fld>
            <a:endParaRPr lang="es-PR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R"/>
          </a:p>
        </p:txBody>
      </p:sp>
      <p:sp>
        <p:nvSpPr>
          <p:cNvPr id="21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 algn="r">
              <a:defRPr/>
            </a:lvl1pPr>
          </a:lstStyle>
          <a:p>
            <a:fld id="{952F56B8-8CA3-43EA-9922-8D9DE87CDD2C}" type="slidenum">
              <a:rPr lang="es-PR" smtClean="0"/>
              <a:t>‹#›</a:t>
            </a:fld>
            <a:endParaRPr lang="es-PR"/>
          </a:p>
        </p:txBody>
      </p:sp>
      <p:pic>
        <p:nvPicPr>
          <p:cNvPr id="23" name="Picture 4" descr="logo de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532" y="368300"/>
            <a:ext cx="1966468" cy="100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57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buSzPct val="70000"/>
              <a:defRPr sz="2800"/>
            </a:lvl1pPr>
            <a:lvl2pPr>
              <a:spcBef>
                <a:spcPts val="600"/>
              </a:spcBef>
              <a:spcAft>
                <a:spcPts val="600"/>
              </a:spcAft>
              <a:buSzPct val="70000"/>
              <a:defRPr sz="2400"/>
            </a:lvl2pPr>
            <a:lvl3pPr>
              <a:spcBef>
                <a:spcPts val="600"/>
              </a:spcBef>
              <a:spcAft>
                <a:spcPts val="600"/>
              </a:spcAft>
              <a:buSzPct val="50000"/>
              <a:defRPr sz="2000"/>
            </a:lvl3pPr>
            <a:lvl4pPr>
              <a:spcBef>
                <a:spcPts val="600"/>
              </a:spcBef>
              <a:spcAft>
                <a:spcPts val="600"/>
              </a:spcAft>
              <a:buSzPct val="50000"/>
              <a:defRPr sz="1800"/>
            </a:lvl4pPr>
            <a:lvl5pPr>
              <a:spcBef>
                <a:spcPts val="600"/>
              </a:spcBef>
              <a:spcAft>
                <a:spcPts val="600"/>
              </a:spcAft>
              <a:buSzPct val="50000"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P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2F56B8-8CA3-43EA-9922-8D9DE87CDD2C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830391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P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2F56B8-8CA3-43EA-9922-8D9DE87CDD2C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952798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P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2F56B8-8CA3-43EA-9922-8D9DE87CDD2C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781248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PR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2F56B8-8CA3-43EA-9922-8D9DE87CDD2C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929864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P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2F56B8-8CA3-43EA-9922-8D9DE87CDD2C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679995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P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2F56B8-8CA3-43EA-9922-8D9DE87CDD2C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00669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P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2F56B8-8CA3-43EA-9922-8D9DE87CDD2C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743674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s-ES_tradnl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P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2F56B8-8CA3-43EA-9922-8D9DE87CDD2C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945598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P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2F56B8-8CA3-43EA-9922-8D9DE87CDD2C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01873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P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2F56B8-8CA3-43EA-9922-8D9DE87CDD2C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164819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s-P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34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fld id="{952F56B8-8CA3-43EA-9922-8D9DE87CDD2C}" type="slidenum">
              <a:rPr lang="es-PR" smtClean="0"/>
              <a:t>‹#›</a:t>
            </a:fld>
            <a:endParaRPr lang="es-PR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229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229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229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latin typeface="Times New Roman" pitchFamily="18" charset="0"/>
              </a:endParaRPr>
            </a:p>
          </p:txBody>
        </p:sp>
        <p:sp>
          <p:nvSpPr>
            <p:cNvPr id="1229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latin typeface="Times New Roman" pitchFamily="18" charset="0"/>
              </a:endParaRPr>
            </a:p>
          </p:txBody>
        </p:sp>
        <p:sp>
          <p:nvSpPr>
            <p:cNvPr id="1229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1229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latin typeface="Times New Roman" pitchFamily="18" charset="0"/>
              </a:endParaRPr>
            </a:p>
          </p:txBody>
        </p:sp>
        <p:sp>
          <p:nvSpPr>
            <p:cNvPr id="1229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230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1230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</p:grpSp>
      <p:sp>
        <p:nvSpPr>
          <p:cNvPr id="12302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PR" smtClean="0"/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 smtClean="0"/>
          </a:p>
        </p:txBody>
      </p:sp>
      <p:pic>
        <p:nvPicPr>
          <p:cNvPr id="18" name="Picture 4" descr="logo de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784" y="6096000"/>
            <a:ext cx="1194816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fornian FB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fornian FB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fornian FB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fornian FB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fornian FB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fornian FB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fornian FB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fornian FB" pitchFamily="18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35000"/>
        </a:spcBef>
        <a:spcAft>
          <a:spcPct val="35000"/>
        </a:spcAft>
        <a:buClr>
          <a:schemeClr val="bg2"/>
        </a:buClr>
        <a:buSzPct val="95000"/>
        <a:buFont typeface="Wingdings" pitchFamily="2" charset="2"/>
        <a:buChar char="q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35000"/>
        </a:spcBef>
        <a:spcAft>
          <a:spcPct val="35000"/>
        </a:spcAft>
        <a:buClr>
          <a:schemeClr val="accent2"/>
        </a:buClr>
        <a:buSzPct val="95000"/>
        <a:buFont typeface="Wingdings" pitchFamily="2" charset="2"/>
        <a:buChar char="Ø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35000"/>
        </a:spcBef>
        <a:spcAft>
          <a:spcPct val="35000"/>
        </a:spcAft>
        <a:buClr>
          <a:schemeClr val="bg2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35000"/>
        </a:spcBef>
        <a:spcAft>
          <a:spcPct val="35000"/>
        </a:spcAft>
        <a:buClr>
          <a:schemeClr val="accent2"/>
        </a:buClr>
        <a:buSzPct val="5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35000"/>
        </a:spcBef>
        <a:spcAft>
          <a:spcPct val="35000"/>
        </a:spcAft>
        <a:buClr>
          <a:schemeClr val="bg2"/>
        </a:buClr>
        <a:buSzPct val="5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35000"/>
        </a:spcBef>
        <a:spcAft>
          <a:spcPct val="35000"/>
        </a:spcAft>
        <a:buClr>
          <a:schemeClr val="bg2"/>
        </a:buClr>
        <a:buSzPct val="5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35000"/>
        </a:spcBef>
        <a:spcAft>
          <a:spcPct val="35000"/>
        </a:spcAft>
        <a:buClr>
          <a:schemeClr val="bg2"/>
        </a:buClr>
        <a:buSzPct val="5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35000"/>
        </a:spcBef>
        <a:spcAft>
          <a:spcPct val="35000"/>
        </a:spcAft>
        <a:buClr>
          <a:schemeClr val="bg2"/>
        </a:buClr>
        <a:buSzPct val="5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35000"/>
        </a:spcBef>
        <a:spcAft>
          <a:spcPct val="35000"/>
        </a:spcAft>
        <a:buClr>
          <a:schemeClr val="bg2"/>
        </a:buClr>
        <a:buSzPct val="5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1828800"/>
            <a:ext cx="6324600" cy="2209800"/>
          </a:xfrm>
        </p:spPr>
        <p:txBody>
          <a:bodyPr>
            <a:noAutofit/>
          </a:bodyPr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Documentos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Requeridos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para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Sustentar</a:t>
            </a:r>
            <a:r>
              <a:rPr lang="en-US" sz="3600" dirty="0" smtClean="0">
                <a:solidFill>
                  <a:schemeClr val="tx1"/>
                </a:solidFill>
              </a:rPr>
              <a:t> el </a:t>
            </a:r>
            <a:r>
              <a:rPr lang="en-US" sz="3600" dirty="0">
                <a:solidFill>
                  <a:schemeClr val="tx1"/>
                </a:solidFill>
              </a:rPr>
              <a:t>P</a:t>
            </a:r>
            <a:r>
              <a:rPr lang="en-US" sz="3600" dirty="0" smtClean="0">
                <a:solidFill>
                  <a:schemeClr val="tx1"/>
                </a:solidFill>
              </a:rPr>
              <a:t>ago de </a:t>
            </a:r>
            <a:r>
              <a:rPr lang="en-US" sz="3600" dirty="0" err="1" smtClean="0">
                <a:solidFill>
                  <a:schemeClr val="tx1"/>
                </a:solidFill>
              </a:rPr>
              <a:t>Servicios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Sufragados</a:t>
            </a:r>
            <a:r>
              <a:rPr lang="en-US" sz="3600" dirty="0" smtClean="0">
                <a:solidFill>
                  <a:schemeClr val="tx1"/>
                </a:solidFill>
              </a:rPr>
              <a:t> con </a:t>
            </a:r>
            <a:r>
              <a:rPr lang="en-US" sz="3600" dirty="0" err="1" smtClean="0">
                <a:solidFill>
                  <a:schemeClr val="tx1"/>
                </a:solidFill>
              </a:rPr>
              <a:t>Fondos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Federales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Administrados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por</a:t>
            </a:r>
            <a:r>
              <a:rPr lang="en-US" sz="3600" dirty="0" smtClean="0">
                <a:solidFill>
                  <a:schemeClr val="tx1"/>
                </a:solidFill>
              </a:rPr>
              <a:t> la OAF</a:t>
            </a:r>
            <a:endParaRPr lang="es-PR" sz="36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67400" y="52578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marzo</a:t>
            </a:r>
            <a:r>
              <a:rPr lang="en-US" sz="2400" dirty="0" smtClean="0"/>
              <a:t> </a:t>
            </a:r>
            <a:r>
              <a:rPr lang="en-US" sz="2400" dirty="0" smtClean="0"/>
              <a:t>de 2013</a:t>
            </a:r>
            <a:endParaRPr lang="es-PR" sz="2400" dirty="0"/>
          </a:p>
        </p:txBody>
      </p:sp>
    </p:spTree>
    <p:extLst>
      <p:ext uri="{BB962C8B-B14F-4D97-AF65-F5344CB8AC3E}">
        <p14:creationId xmlns:p14="http://schemas.microsoft.com/office/powerpoint/2010/main" val="100969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/>
          <a:lstStyle/>
          <a:p>
            <a:pPr algn="ctr"/>
            <a:r>
              <a:rPr lang="en-US" sz="3600" dirty="0" err="1" smtClean="0"/>
              <a:t>Conceptos</a:t>
            </a:r>
            <a:r>
              <a:rPr lang="en-US" sz="3600" dirty="0" smtClean="0"/>
              <a:t> de Pago</a:t>
            </a:r>
            <a:endParaRPr lang="es-P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153400" cy="4267200"/>
          </a:xfrm>
        </p:spPr>
        <p:txBody>
          <a:bodyPr>
            <a:noAutofit/>
          </a:bodyPr>
          <a:lstStyle/>
          <a:p>
            <a:pPr>
              <a:spcAft>
                <a:spcPts val="900"/>
              </a:spcAft>
            </a:pPr>
            <a:r>
              <a:rPr lang="en-US" sz="2200" dirty="0" err="1" smtClean="0"/>
              <a:t>Facturas</a:t>
            </a:r>
            <a:r>
              <a:rPr lang="en-US" sz="2200" dirty="0" smtClean="0"/>
              <a:t> de </a:t>
            </a:r>
            <a:r>
              <a:rPr lang="en-US" sz="2200" dirty="0" err="1" smtClean="0"/>
              <a:t>suplidores</a:t>
            </a:r>
            <a:r>
              <a:rPr lang="en-US" sz="2200" dirty="0" smtClean="0"/>
              <a:t> </a:t>
            </a:r>
            <a:r>
              <a:rPr lang="en-US" sz="2200" dirty="0" err="1" smtClean="0"/>
              <a:t>que</a:t>
            </a:r>
            <a:r>
              <a:rPr lang="en-US" sz="2200" dirty="0" smtClean="0"/>
              <a:t> </a:t>
            </a:r>
            <a:r>
              <a:rPr lang="en-US" sz="2200" dirty="0" err="1" smtClean="0"/>
              <a:t>tienen</a:t>
            </a:r>
            <a:r>
              <a:rPr lang="en-US" sz="2200" dirty="0" smtClean="0"/>
              <a:t> </a:t>
            </a:r>
            <a:r>
              <a:rPr lang="en-US" sz="2200" dirty="0" err="1" smtClean="0"/>
              <a:t>asignado</a:t>
            </a:r>
            <a:r>
              <a:rPr lang="en-US" sz="2200" dirty="0" smtClean="0"/>
              <a:t> un </a:t>
            </a:r>
            <a:r>
              <a:rPr lang="en-US" sz="2200" dirty="0" err="1" smtClean="0"/>
              <a:t>presupuesto</a:t>
            </a:r>
            <a:r>
              <a:rPr lang="en-US" sz="2200" dirty="0" smtClean="0"/>
              <a:t> con </a:t>
            </a:r>
            <a:r>
              <a:rPr lang="en-US" sz="2200" dirty="0" err="1" smtClean="0"/>
              <a:t>varias</a:t>
            </a:r>
            <a:r>
              <a:rPr lang="en-US" sz="2200" dirty="0" smtClean="0"/>
              <a:t> </a:t>
            </a:r>
            <a:r>
              <a:rPr lang="en-US" sz="2200" dirty="0" err="1" smtClean="0"/>
              <a:t>partidas</a:t>
            </a:r>
            <a:r>
              <a:rPr lang="en-US" sz="2200" dirty="0" smtClean="0"/>
              <a:t>:</a:t>
            </a:r>
          </a:p>
          <a:p>
            <a:pPr lvl="1">
              <a:spcAft>
                <a:spcPts val="900"/>
              </a:spcAft>
            </a:pPr>
            <a:r>
              <a:rPr lang="en-US" sz="2000" dirty="0" err="1" smtClean="0"/>
              <a:t>Nómina</a:t>
            </a:r>
            <a:r>
              <a:rPr lang="en-US" sz="2000" dirty="0" smtClean="0"/>
              <a:t> y </a:t>
            </a:r>
            <a:r>
              <a:rPr lang="en-US" sz="2000" dirty="0" err="1" smtClean="0"/>
              <a:t>costos</a:t>
            </a:r>
            <a:r>
              <a:rPr lang="en-US" sz="2000" dirty="0" smtClean="0"/>
              <a:t> </a:t>
            </a:r>
            <a:r>
              <a:rPr lang="en-US" sz="2000" dirty="0" err="1" smtClean="0"/>
              <a:t>relacionados</a:t>
            </a:r>
            <a:endParaRPr lang="en-US" sz="2000" dirty="0" smtClean="0"/>
          </a:p>
          <a:p>
            <a:pPr lvl="1">
              <a:spcAft>
                <a:spcPts val="900"/>
              </a:spcAft>
            </a:pPr>
            <a:r>
              <a:rPr lang="en-US" sz="2000" dirty="0" err="1" smtClean="0"/>
              <a:t>Servicios</a:t>
            </a:r>
            <a:r>
              <a:rPr lang="en-US" sz="2000" dirty="0" smtClean="0"/>
              <a:t> de </a:t>
            </a:r>
            <a:r>
              <a:rPr lang="en-US" sz="2000" dirty="0" err="1" smtClean="0"/>
              <a:t>imprenta</a:t>
            </a:r>
            <a:r>
              <a:rPr lang="en-US" sz="2000" dirty="0" smtClean="0"/>
              <a:t> y </a:t>
            </a:r>
            <a:r>
              <a:rPr lang="en-US" sz="2000" dirty="0" err="1" smtClean="0"/>
              <a:t>encuadernación</a:t>
            </a:r>
            <a:r>
              <a:rPr lang="en-US" sz="2000" dirty="0" smtClean="0"/>
              <a:t> </a:t>
            </a:r>
          </a:p>
          <a:p>
            <a:pPr lvl="1">
              <a:spcAft>
                <a:spcPts val="900"/>
              </a:spcAft>
            </a:pPr>
            <a:r>
              <a:rPr lang="en-US" sz="2000" dirty="0" err="1" smtClean="0"/>
              <a:t>Gastos</a:t>
            </a:r>
            <a:r>
              <a:rPr lang="en-US" sz="2000" dirty="0" smtClean="0"/>
              <a:t> de </a:t>
            </a:r>
            <a:r>
              <a:rPr lang="en-US" sz="2000" dirty="0" err="1"/>
              <a:t>v</a:t>
            </a:r>
            <a:r>
              <a:rPr lang="en-US" sz="2000" dirty="0" err="1" smtClean="0"/>
              <a:t>iajes</a:t>
            </a:r>
            <a:r>
              <a:rPr lang="en-US" sz="2000" dirty="0" smtClean="0"/>
              <a:t> locales</a:t>
            </a:r>
          </a:p>
          <a:p>
            <a:pPr lvl="1">
              <a:spcAft>
                <a:spcPts val="900"/>
              </a:spcAft>
            </a:pPr>
            <a:r>
              <a:rPr lang="en-US" sz="2000" dirty="0" err="1" smtClean="0"/>
              <a:t>Servicios</a:t>
            </a:r>
            <a:r>
              <a:rPr lang="en-US" sz="2000" dirty="0" smtClean="0"/>
              <a:t> de </a:t>
            </a:r>
            <a:r>
              <a:rPr lang="en-US" sz="2000" dirty="0" err="1" smtClean="0"/>
              <a:t>alimento</a:t>
            </a:r>
            <a:endParaRPr lang="en-US" sz="2000" dirty="0" smtClean="0"/>
          </a:p>
          <a:p>
            <a:pPr lvl="1">
              <a:spcAft>
                <a:spcPts val="900"/>
              </a:spcAft>
            </a:pPr>
            <a:r>
              <a:rPr lang="en-US" sz="2000" dirty="0" err="1" smtClean="0"/>
              <a:t>Adiestramiento</a:t>
            </a:r>
            <a:endParaRPr lang="en-US" sz="2000" dirty="0" smtClean="0"/>
          </a:p>
          <a:p>
            <a:pPr lvl="1">
              <a:spcAft>
                <a:spcPts val="900"/>
              </a:spcAft>
            </a:pPr>
            <a:r>
              <a:rPr lang="en-US" sz="2000" dirty="0" err="1" smtClean="0"/>
              <a:t>Compra</a:t>
            </a:r>
            <a:r>
              <a:rPr lang="en-US" sz="2000" dirty="0" smtClean="0"/>
              <a:t> de </a:t>
            </a:r>
            <a:r>
              <a:rPr lang="en-US" sz="2000" dirty="0" err="1" smtClean="0"/>
              <a:t>bienes</a:t>
            </a:r>
            <a:endParaRPr lang="en-US" sz="2000" dirty="0" smtClean="0"/>
          </a:p>
          <a:p>
            <a:pPr lvl="1">
              <a:spcAft>
                <a:spcPts val="900"/>
              </a:spcAft>
            </a:pPr>
            <a:r>
              <a:rPr lang="en-US" sz="2000" dirty="0" err="1" smtClean="0"/>
              <a:t>Estipendio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18231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/>
          <a:lstStyle/>
          <a:p>
            <a:pPr algn="ctr"/>
            <a:r>
              <a:rPr lang="en-US" sz="3600" dirty="0" err="1" smtClean="0"/>
              <a:t>Conceptos</a:t>
            </a:r>
            <a:r>
              <a:rPr lang="en-US" sz="3600" dirty="0" smtClean="0"/>
              <a:t> de Pago</a:t>
            </a:r>
            <a:endParaRPr lang="es-P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267200"/>
          </a:xfrm>
        </p:spPr>
        <p:txBody>
          <a:bodyPr>
            <a:noAutofit/>
          </a:bodyPr>
          <a:lstStyle/>
          <a:p>
            <a:pPr>
              <a:spcAft>
                <a:spcPts val="900"/>
              </a:spcAft>
            </a:pPr>
            <a:r>
              <a:rPr lang="en-US" sz="2200" dirty="0" err="1" smtClean="0"/>
              <a:t>Facturas</a:t>
            </a:r>
            <a:r>
              <a:rPr lang="en-US" sz="2200" dirty="0" smtClean="0"/>
              <a:t> </a:t>
            </a:r>
            <a:r>
              <a:rPr lang="en-US" sz="2200" dirty="0" err="1" smtClean="0"/>
              <a:t>para</a:t>
            </a:r>
            <a:r>
              <a:rPr lang="en-US" sz="2200" dirty="0" smtClean="0"/>
              <a:t> </a:t>
            </a:r>
            <a:r>
              <a:rPr lang="en-US" sz="2200" dirty="0" err="1" smtClean="0"/>
              <a:t>contratos</a:t>
            </a:r>
            <a:r>
              <a:rPr lang="en-US" sz="2200" dirty="0" smtClean="0"/>
              <a:t> de </a:t>
            </a:r>
            <a:r>
              <a:rPr lang="en-US" sz="2200" dirty="0" err="1" smtClean="0"/>
              <a:t>servicios</a:t>
            </a:r>
            <a:r>
              <a:rPr lang="en-US" sz="2200" dirty="0" smtClean="0"/>
              <a:t> </a:t>
            </a:r>
            <a:r>
              <a:rPr lang="en-US" sz="2200" dirty="0" err="1" smtClean="0"/>
              <a:t>profesionales</a:t>
            </a:r>
            <a:r>
              <a:rPr lang="en-US" sz="2200" dirty="0" smtClean="0"/>
              <a:t> y </a:t>
            </a:r>
            <a:r>
              <a:rPr lang="en-US" sz="2200" dirty="0" err="1" smtClean="0"/>
              <a:t>consultivos</a:t>
            </a:r>
            <a:endParaRPr lang="en-US" sz="2200" dirty="0" smtClean="0"/>
          </a:p>
          <a:p>
            <a:pPr>
              <a:spcAft>
                <a:spcPts val="900"/>
              </a:spcAft>
            </a:pPr>
            <a:r>
              <a:rPr lang="en-US" sz="2200" dirty="0" err="1" smtClean="0"/>
              <a:t>Facturas</a:t>
            </a:r>
            <a:r>
              <a:rPr lang="en-US" sz="2200" dirty="0" smtClean="0"/>
              <a:t> </a:t>
            </a:r>
            <a:r>
              <a:rPr lang="en-US" sz="2200" dirty="0" err="1" smtClean="0"/>
              <a:t>para</a:t>
            </a:r>
            <a:r>
              <a:rPr lang="en-US" sz="2200" dirty="0" smtClean="0"/>
              <a:t> </a:t>
            </a:r>
            <a:r>
              <a:rPr lang="en-US" sz="2200" dirty="0" err="1" smtClean="0"/>
              <a:t>contratos</a:t>
            </a:r>
            <a:r>
              <a:rPr lang="en-US" sz="2200" dirty="0" smtClean="0"/>
              <a:t> de </a:t>
            </a:r>
            <a:r>
              <a:rPr lang="en-US" sz="2200" dirty="0" err="1" smtClean="0"/>
              <a:t>asistencia</a:t>
            </a:r>
            <a:r>
              <a:rPr lang="en-US" sz="2200" dirty="0" smtClean="0"/>
              <a:t> </a:t>
            </a:r>
            <a:r>
              <a:rPr lang="es-PR" sz="2200" dirty="0" smtClean="0"/>
              <a:t>técnica</a:t>
            </a:r>
          </a:p>
          <a:p>
            <a:pPr>
              <a:spcAft>
                <a:spcPts val="900"/>
              </a:spcAft>
            </a:pPr>
            <a:r>
              <a:rPr lang="en-US" sz="2200" dirty="0" err="1" smtClean="0"/>
              <a:t>Facturas</a:t>
            </a:r>
            <a:r>
              <a:rPr lang="en-US" sz="2200" dirty="0" smtClean="0"/>
              <a:t> </a:t>
            </a:r>
            <a:r>
              <a:rPr lang="en-US" sz="2200" dirty="0" err="1" smtClean="0"/>
              <a:t>para</a:t>
            </a:r>
            <a:r>
              <a:rPr lang="en-US" sz="2200" dirty="0" smtClean="0"/>
              <a:t> </a:t>
            </a:r>
            <a:r>
              <a:rPr lang="en-US" sz="2200" dirty="0" err="1" smtClean="0"/>
              <a:t>contratos</a:t>
            </a:r>
            <a:r>
              <a:rPr lang="en-US" sz="2200" dirty="0" smtClean="0"/>
              <a:t> de </a:t>
            </a:r>
            <a:r>
              <a:rPr lang="en-US" sz="2200" dirty="0" err="1" smtClean="0"/>
              <a:t>servicios</a:t>
            </a:r>
            <a:r>
              <a:rPr lang="en-US" sz="2200" dirty="0" smtClean="0"/>
              <a:t> de </a:t>
            </a:r>
            <a:r>
              <a:rPr lang="en-US" sz="2200" dirty="0" err="1" smtClean="0"/>
              <a:t>evaluación</a:t>
            </a:r>
            <a:endParaRPr lang="en-US" sz="2200" dirty="0" smtClean="0"/>
          </a:p>
          <a:p>
            <a:pPr>
              <a:spcAft>
                <a:spcPts val="900"/>
              </a:spcAft>
            </a:pPr>
            <a:r>
              <a:rPr lang="en-US" sz="2200" dirty="0" err="1" smtClean="0"/>
              <a:t>Factura</a:t>
            </a:r>
            <a:r>
              <a:rPr lang="en-US" sz="2200" dirty="0" smtClean="0"/>
              <a:t> </a:t>
            </a:r>
            <a:r>
              <a:rPr lang="en-US" sz="2200" dirty="0" err="1" smtClean="0"/>
              <a:t>por</a:t>
            </a:r>
            <a:r>
              <a:rPr lang="en-US" sz="2200" dirty="0" smtClean="0"/>
              <a:t> </a:t>
            </a:r>
            <a:r>
              <a:rPr lang="en-US" sz="2200" dirty="0" err="1" smtClean="0"/>
              <a:t>pago</a:t>
            </a:r>
            <a:r>
              <a:rPr lang="en-US" sz="2200" dirty="0" smtClean="0"/>
              <a:t> de </a:t>
            </a:r>
            <a:r>
              <a:rPr lang="en-US" sz="2200" dirty="0" err="1" smtClean="0"/>
              <a:t>matrícula</a:t>
            </a: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136896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en-US" sz="3600" dirty="0" err="1" smtClean="0"/>
              <a:t>Facturas</a:t>
            </a:r>
            <a:r>
              <a:rPr lang="en-US" sz="3600" dirty="0" smtClean="0"/>
              <a:t> de </a:t>
            </a:r>
            <a:r>
              <a:rPr lang="en-US" sz="3600" dirty="0" err="1"/>
              <a:t>s</a:t>
            </a:r>
            <a:r>
              <a:rPr lang="en-US" sz="3600" dirty="0" err="1" smtClean="0"/>
              <a:t>uplidores</a:t>
            </a:r>
            <a:r>
              <a:rPr lang="en-US" sz="3600" dirty="0" smtClean="0"/>
              <a:t> </a:t>
            </a:r>
            <a:r>
              <a:rPr lang="en-US" sz="3600" dirty="0" err="1" smtClean="0"/>
              <a:t>que</a:t>
            </a:r>
            <a:r>
              <a:rPr lang="en-US" sz="3600" dirty="0" smtClean="0"/>
              <a:t> </a:t>
            </a:r>
            <a:r>
              <a:rPr lang="en-US" sz="3600" dirty="0" err="1" smtClean="0"/>
              <a:t>tienen</a:t>
            </a:r>
            <a:r>
              <a:rPr lang="en-US" sz="3600" dirty="0" smtClean="0"/>
              <a:t> </a:t>
            </a:r>
            <a:r>
              <a:rPr lang="en-US" sz="3600" dirty="0" err="1"/>
              <a:t>a</a:t>
            </a:r>
            <a:r>
              <a:rPr lang="en-US" sz="3600" dirty="0" err="1" smtClean="0"/>
              <a:t>signado</a:t>
            </a:r>
            <a:r>
              <a:rPr lang="en-US" sz="3600" dirty="0" smtClean="0"/>
              <a:t> un </a:t>
            </a:r>
            <a:r>
              <a:rPr lang="en-US" sz="3600" dirty="0" err="1"/>
              <a:t>p</a:t>
            </a:r>
            <a:r>
              <a:rPr lang="en-US" sz="3600" dirty="0" err="1" smtClean="0"/>
              <a:t>resupuesto</a:t>
            </a:r>
            <a:r>
              <a:rPr lang="en-US" sz="3600" dirty="0" smtClean="0"/>
              <a:t> con </a:t>
            </a:r>
            <a:r>
              <a:rPr lang="en-US" sz="3600" dirty="0" err="1" smtClean="0"/>
              <a:t>varias</a:t>
            </a:r>
            <a:r>
              <a:rPr lang="en-US" sz="3600" dirty="0" smtClean="0"/>
              <a:t> </a:t>
            </a:r>
            <a:r>
              <a:rPr lang="en-US" sz="3600" dirty="0" err="1" smtClean="0"/>
              <a:t>partidas</a:t>
            </a:r>
            <a:endParaRPr lang="es-P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981200"/>
            <a:ext cx="5410200" cy="4495800"/>
          </a:xfrm>
        </p:spPr>
        <p:txBody>
          <a:bodyPr>
            <a:noAutofit/>
          </a:bodyPr>
          <a:lstStyle/>
          <a:p>
            <a:pPr marL="457200" lvl="1">
              <a:spcBef>
                <a:spcPts val="300"/>
              </a:spcBef>
              <a:spcAft>
                <a:spcPts val="300"/>
              </a:spcAft>
            </a:pPr>
            <a:r>
              <a:rPr lang="en-US" sz="1700" dirty="0" err="1" smtClean="0"/>
              <a:t>Nombre</a:t>
            </a:r>
            <a:r>
              <a:rPr lang="en-US" sz="1700" dirty="0" smtClean="0"/>
              <a:t> de la </a:t>
            </a:r>
            <a:r>
              <a:rPr lang="en-US" sz="1700" dirty="0" err="1" smtClean="0"/>
              <a:t>compañia</a:t>
            </a:r>
            <a:r>
              <a:rPr lang="en-US" sz="1700" dirty="0" smtClean="0"/>
              <a:t> </a:t>
            </a:r>
          </a:p>
          <a:p>
            <a:pPr marL="457200" lvl="1">
              <a:spcBef>
                <a:spcPts val="300"/>
              </a:spcBef>
              <a:spcAft>
                <a:spcPts val="300"/>
              </a:spcAft>
            </a:pPr>
            <a:r>
              <a:rPr lang="en-US" sz="1700" dirty="0" err="1" smtClean="0"/>
              <a:t>Direccion</a:t>
            </a:r>
            <a:r>
              <a:rPr lang="en-US" sz="1700" dirty="0" smtClean="0"/>
              <a:t> postal </a:t>
            </a:r>
          </a:p>
          <a:p>
            <a:pPr marL="457200" lvl="1">
              <a:spcBef>
                <a:spcPts val="300"/>
              </a:spcBef>
              <a:spcAft>
                <a:spcPts val="300"/>
              </a:spcAft>
            </a:pPr>
            <a:r>
              <a:rPr lang="en-US" sz="1700" dirty="0" err="1" smtClean="0"/>
              <a:t>Número</a:t>
            </a:r>
            <a:r>
              <a:rPr lang="en-US" sz="1700" dirty="0" smtClean="0"/>
              <a:t> o </a:t>
            </a:r>
            <a:r>
              <a:rPr lang="en-US" sz="1700" dirty="0" err="1" smtClean="0"/>
              <a:t>nombre</a:t>
            </a:r>
            <a:r>
              <a:rPr lang="en-US" sz="1700" dirty="0" smtClean="0"/>
              <a:t> del </a:t>
            </a:r>
            <a:r>
              <a:rPr lang="en-US" sz="1700" dirty="0" err="1" smtClean="0"/>
              <a:t>proyecto</a:t>
            </a:r>
            <a:endParaRPr lang="en-US" sz="1700" dirty="0" smtClean="0"/>
          </a:p>
          <a:p>
            <a:pPr marL="457200" lvl="1">
              <a:spcBef>
                <a:spcPts val="300"/>
              </a:spcBef>
              <a:spcAft>
                <a:spcPts val="300"/>
              </a:spcAft>
            </a:pPr>
            <a:r>
              <a:rPr lang="en-US" sz="1700" dirty="0" err="1" smtClean="0"/>
              <a:t>Número</a:t>
            </a:r>
            <a:r>
              <a:rPr lang="en-US" sz="1700" dirty="0" smtClean="0"/>
              <a:t> de la </a:t>
            </a:r>
            <a:r>
              <a:rPr lang="en-US" sz="1700" dirty="0" err="1" smtClean="0"/>
              <a:t>factura</a:t>
            </a:r>
            <a:endParaRPr lang="en-US" sz="1700" dirty="0" smtClean="0"/>
          </a:p>
          <a:p>
            <a:pPr marL="457200" lvl="1">
              <a:spcBef>
                <a:spcPts val="300"/>
              </a:spcBef>
              <a:spcAft>
                <a:spcPts val="300"/>
              </a:spcAft>
            </a:pPr>
            <a:r>
              <a:rPr lang="en-US" sz="1700" dirty="0" err="1" smtClean="0"/>
              <a:t>Fecha</a:t>
            </a:r>
            <a:endParaRPr lang="en-US" sz="1700" dirty="0" smtClean="0"/>
          </a:p>
          <a:p>
            <a:pPr marL="457200" lvl="1">
              <a:spcBef>
                <a:spcPts val="300"/>
              </a:spcBef>
              <a:spcAft>
                <a:spcPts val="300"/>
              </a:spcAft>
            </a:pPr>
            <a:r>
              <a:rPr lang="en-US" sz="1700" dirty="0" err="1" smtClean="0"/>
              <a:t>Periodo</a:t>
            </a:r>
            <a:r>
              <a:rPr lang="en-US" sz="1700" dirty="0" smtClean="0"/>
              <a:t> del </a:t>
            </a:r>
            <a:r>
              <a:rPr lang="en-US" sz="1700" dirty="0" err="1" smtClean="0"/>
              <a:t>servicio</a:t>
            </a:r>
            <a:endParaRPr lang="en-US" sz="1700" dirty="0" smtClean="0"/>
          </a:p>
          <a:p>
            <a:pPr marL="457200" lvl="1">
              <a:spcBef>
                <a:spcPts val="300"/>
              </a:spcBef>
              <a:spcAft>
                <a:spcPts val="300"/>
              </a:spcAft>
            </a:pPr>
            <a:r>
              <a:rPr lang="en-US" sz="1700" dirty="0" err="1" smtClean="0"/>
              <a:t>Número</a:t>
            </a:r>
            <a:r>
              <a:rPr lang="en-US" sz="1700" dirty="0" smtClean="0"/>
              <a:t> de </a:t>
            </a:r>
            <a:r>
              <a:rPr lang="en-US" sz="1700" dirty="0" err="1" smtClean="0"/>
              <a:t>contrato</a:t>
            </a:r>
            <a:endParaRPr lang="en-US" sz="1700" dirty="0" smtClean="0"/>
          </a:p>
          <a:p>
            <a:pPr marL="457200" lvl="1">
              <a:spcBef>
                <a:spcPts val="300"/>
              </a:spcBef>
              <a:spcAft>
                <a:spcPts val="300"/>
              </a:spcAft>
            </a:pPr>
            <a:r>
              <a:rPr lang="en-US" sz="1700" dirty="0" err="1" smtClean="0"/>
              <a:t>Identificación</a:t>
            </a:r>
            <a:r>
              <a:rPr lang="en-US" sz="1700" dirty="0" smtClean="0"/>
              <a:t> patronal</a:t>
            </a:r>
          </a:p>
          <a:p>
            <a:pPr marL="457200" lvl="1">
              <a:spcBef>
                <a:spcPts val="300"/>
              </a:spcBef>
              <a:spcAft>
                <a:spcPts val="300"/>
              </a:spcAft>
            </a:pPr>
            <a:r>
              <a:rPr lang="en-US" sz="1700" dirty="0" err="1" smtClean="0"/>
              <a:t>Breve</a:t>
            </a:r>
            <a:r>
              <a:rPr lang="en-US" sz="1700" dirty="0" smtClean="0"/>
              <a:t> </a:t>
            </a:r>
            <a:r>
              <a:rPr lang="en-US" sz="1700" dirty="0" err="1" smtClean="0"/>
              <a:t>descripción</a:t>
            </a:r>
            <a:r>
              <a:rPr lang="en-US" sz="1700" dirty="0" smtClean="0"/>
              <a:t> de </a:t>
            </a:r>
            <a:r>
              <a:rPr lang="en-US" sz="1700" dirty="0" err="1" smtClean="0"/>
              <a:t>servicios</a:t>
            </a:r>
            <a:r>
              <a:rPr lang="en-US" sz="1700" dirty="0" smtClean="0"/>
              <a:t> </a:t>
            </a:r>
            <a:r>
              <a:rPr lang="en-US" sz="1700" dirty="0" err="1" smtClean="0"/>
              <a:t>rendidos</a:t>
            </a:r>
            <a:endParaRPr lang="en-US" sz="1700" dirty="0" smtClean="0"/>
          </a:p>
          <a:p>
            <a:pPr marL="457200" lvl="1">
              <a:spcBef>
                <a:spcPts val="300"/>
              </a:spcBef>
              <a:spcAft>
                <a:spcPts val="300"/>
              </a:spcAft>
            </a:pPr>
            <a:r>
              <a:rPr lang="en-US" sz="1700" dirty="0" err="1" smtClean="0"/>
              <a:t>Importe</a:t>
            </a:r>
            <a:r>
              <a:rPr lang="en-US" sz="1700" dirty="0" smtClean="0"/>
              <a:t> a </a:t>
            </a:r>
            <a:r>
              <a:rPr lang="en-US" sz="1700" dirty="0" err="1" smtClean="0"/>
              <a:t>pagar</a:t>
            </a:r>
            <a:r>
              <a:rPr lang="en-US" sz="1700" dirty="0" smtClean="0"/>
              <a:t> </a:t>
            </a:r>
          </a:p>
          <a:p>
            <a:pPr marL="457200" lvl="1">
              <a:spcBef>
                <a:spcPts val="300"/>
              </a:spcBef>
              <a:spcAft>
                <a:spcPts val="300"/>
              </a:spcAft>
            </a:pPr>
            <a:r>
              <a:rPr lang="en-US" sz="1700" dirty="0" err="1" smtClean="0"/>
              <a:t>Cifra</a:t>
            </a:r>
            <a:r>
              <a:rPr lang="en-US" sz="1700" dirty="0" smtClean="0"/>
              <a:t> de </a:t>
            </a:r>
            <a:r>
              <a:rPr lang="en-US" sz="1700" dirty="0" err="1" smtClean="0"/>
              <a:t>cuenta</a:t>
            </a:r>
            <a:endParaRPr lang="en-US" sz="1700" dirty="0" smtClean="0"/>
          </a:p>
          <a:p>
            <a:pPr marL="457200" lvl="1">
              <a:spcBef>
                <a:spcPts val="300"/>
              </a:spcBef>
              <a:spcAft>
                <a:spcPts val="300"/>
              </a:spcAft>
            </a:pPr>
            <a:r>
              <a:rPr lang="en-US" sz="1700" dirty="0" err="1" smtClean="0"/>
              <a:t>Certificación</a:t>
            </a:r>
            <a:r>
              <a:rPr lang="en-US" sz="1700" dirty="0" smtClean="0"/>
              <a:t> de </a:t>
            </a:r>
            <a:r>
              <a:rPr lang="en-US" sz="1700" dirty="0" err="1" smtClean="0"/>
              <a:t>nulidad</a:t>
            </a:r>
            <a:endParaRPr lang="en-US" sz="1700" dirty="0" smtClean="0"/>
          </a:p>
          <a:p>
            <a:pPr marL="457200" lvl="1">
              <a:spcBef>
                <a:spcPts val="300"/>
              </a:spcBef>
              <a:spcAft>
                <a:spcPts val="300"/>
              </a:spcAft>
            </a:pPr>
            <a:r>
              <a:rPr lang="en-US" sz="1700" dirty="0" err="1" smtClean="0"/>
              <a:t>Certificación</a:t>
            </a:r>
            <a:r>
              <a:rPr lang="en-US" sz="1700" dirty="0" smtClean="0"/>
              <a:t> de </a:t>
            </a:r>
            <a:r>
              <a:rPr lang="en-US" sz="1700" dirty="0" err="1" smtClean="0"/>
              <a:t>certeza</a:t>
            </a:r>
            <a:r>
              <a:rPr lang="en-US" sz="1700" dirty="0" smtClean="0"/>
              <a:t> del </a:t>
            </a:r>
            <a:r>
              <a:rPr lang="en-US" sz="1700" dirty="0" err="1" smtClean="0"/>
              <a:t>contenido</a:t>
            </a:r>
            <a:r>
              <a:rPr lang="en-US" sz="1700" dirty="0" smtClean="0"/>
              <a:t> de la </a:t>
            </a:r>
            <a:r>
              <a:rPr lang="en-US" sz="1700" dirty="0" err="1" smtClean="0"/>
              <a:t>factura</a:t>
            </a:r>
            <a:endParaRPr lang="en-US" sz="1700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0" r="13974"/>
          <a:stretch/>
        </p:blipFill>
        <p:spPr bwMode="auto">
          <a:xfrm>
            <a:off x="5029200" y="1752601"/>
            <a:ext cx="3276600" cy="4267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678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200" dirty="0" err="1" smtClean="0"/>
              <a:t>Nómina</a:t>
            </a:r>
            <a:r>
              <a:rPr lang="en-US" sz="2200" dirty="0" smtClean="0"/>
              <a:t> y </a:t>
            </a:r>
            <a:r>
              <a:rPr lang="en-US" sz="2200" dirty="0" err="1" smtClean="0"/>
              <a:t>costos</a:t>
            </a:r>
            <a:r>
              <a:rPr lang="en-US" sz="2200" dirty="0" smtClean="0"/>
              <a:t> </a:t>
            </a:r>
            <a:r>
              <a:rPr lang="en-US" sz="2200" dirty="0" err="1" smtClean="0"/>
              <a:t>relacionados</a:t>
            </a:r>
            <a:endParaRPr lang="en-US" sz="2200" dirty="0" smtClean="0"/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2000" dirty="0" err="1" smtClean="0"/>
              <a:t>Documentos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el </a:t>
            </a:r>
            <a:r>
              <a:rPr lang="en-US" sz="2000" dirty="0" err="1" smtClean="0"/>
              <a:t>proponente</a:t>
            </a:r>
            <a:r>
              <a:rPr lang="en-US" sz="2000" dirty="0" smtClean="0"/>
              <a:t> </a:t>
            </a:r>
            <a:r>
              <a:rPr lang="en-US" sz="2000" dirty="0" err="1" smtClean="0"/>
              <a:t>deberá</a:t>
            </a:r>
            <a:r>
              <a:rPr lang="en-US" sz="2000" dirty="0" smtClean="0"/>
              <a:t>  </a:t>
            </a:r>
            <a:r>
              <a:rPr lang="en-US" sz="2000" dirty="0" err="1" smtClean="0"/>
              <a:t>mantener</a:t>
            </a:r>
            <a:r>
              <a:rPr lang="en-US" sz="2000" dirty="0" smtClean="0"/>
              <a:t> en </a:t>
            </a:r>
            <a:r>
              <a:rPr lang="en-US" sz="2000" dirty="0" err="1" smtClean="0"/>
              <a:t>archivo</a:t>
            </a:r>
            <a:r>
              <a:rPr lang="en-US" sz="2000" dirty="0" smtClean="0"/>
              <a:t>: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 err="1" smtClean="0"/>
              <a:t>Cheques</a:t>
            </a:r>
            <a:r>
              <a:rPr lang="en-US" sz="1800" dirty="0" smtClean="0"/>
              <a:t> </a:t>
            </a:r>
            <a:r>
              <a:rPr lang="en-US" sz="1800" dirty="0" err="1" smtClean="0"/>
              <a:t>cancelados</a:t>
            </a:r>
            <a:endParaRPr lang="en-US" sz="1800" dirty="0" smtClean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 err="1" smtClean="0"/>
              <a:t>Nombramiento</a:t>
            </a:r>
            <a:r>
              <a:rPr lang="en-US" sz="1800" dirty="0" smtClean="0"/>
              <a:t> del personal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Original de la </a:t>
            </a:r>
            <a:r>
              <a:rPr lang="en-US" sz="1800" dirty="0" err="1" smtClean="0"/>
              <a:t>nómina</a:t>
            </a:r>
            <a:r>
              <a:rPr lang="en-US" sz="1800" dirty="0" smtClean="0"/>
              <a:t> </a:t>
            </a:r>
            <a:r>
              <a:rPr lang="en-US" sz="1800" dirty="0" err="1" smtClean="0"/>
              <a:t>pagada</a:t>
            </a:r>
            <a:endParaRPr lang="en-US" sz="1800" dirty="0" smtClean="0"/>
          </a:p>
          <a:p>
            <a:pPr lvl="1">
              <a:spcAft>
                <a:spcPts val="300"/>
              </a:spcAft>
            </a:pPr>
            <a:r>
              <a:rPr lang="en-US" sz="2000" dirty="0" err="1" smtClean="0"/>
              <a:t>Documentos</a:t>
            </a:r>
            <a:r>
              <a:rPr lang="en-US" sz="2000" dirty="0" smtClean="0"/>
              <a:t> </a:t>
            </a:r>
            <a:r>
              <a:rPr lang="en-US" sz="2000" dirty="0" err="1" smtClean="0"/>
              <a:t>necesarios</a:t>
            </a:r>
            <a:r>
              <a:rPr lang="en-US" sz="2000" dirty="0" smtClean="0"/>
              <a:t> </a:t>
            </a:r>
            <a:r>
              <a:rPr lang="en-US" sz="2000" dirty="0" err="1" smtClean="0"/>
              <a:t>para</a:t>
            </a:r>
            <a:r>
              <a:rPr lang="en-US" sz="2000" dirty="0" smtClean="0"/>
              <a:t> </a:t>
            </a:r>
            <a:r>
              <a:rPr lang="en-US" sz="2000" dirty="0" err="1" smtClean="0"/>
              <a:t>procesar</a:t>
            </a:r>
            <a:r>
              <a:rPr lang="en-US" sz="2000" dirty="0" smtClean="0"/>
              <a:t> el </a:t>
            </a:r>
            <a:r>
              <a:rPr lang="en-US" sz="2000" dirty="0" err="1" smtClean="0"/>
              <a:t>pago</a:t>
            </a:r>
            <a:r>
              <a:rPr lang="en-US" sz="2000" dirty="0" smtClean="0"/>
              <a:t>: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 err="1" smtClean="0"/>
              <a:t>Informe</a:t>
            </a:r>
            <a:r>
              <a:rPr lang="en-US" sz="1800" dirty="0" smtClean="0"/>
              <a:t> de </a:t>
            </a:r>
            <a:r>
              <a:rPr lang="en-US" sz="1800" dirty="0" err="1" smtClean="0"/>
              <a:t>Nómina</a:t>
            </a:r>
            <a:r>
              <a:rPr lang="en-US" sz="1800" dirty="0" smtClean="0"/>
              <a:t> </a:t>
            </a:r>
            <a:r>
              <a:rPr lang="en-US" sz="1800" dirty="0" err="1" smtClean="0"/>
              <a:t>que</a:t>
            </a:r>
            <a:r>
              <a:rPr lang="en-US" sz="1800" dirty="0" smtClean="0"/>
              <a:t> </a:t>
            </a:r>
            <a:r>
              <a:rPr lang="en-US" sz="1800" dirty="0" err="1" smtClean="0"/>
              <a:t>contenga</a:t>
            </a:r>
            <a:r>
              <a:rPr lang="en-US" sz="1800" dirty="0" smtClean="0"/>
              <a:t> lo </a:t>
            </a:r>
            <a:r>
              <a:rPr lang="en-US" sz="1800" dirty="0" err="1" smtClean="0"/>
              <a:t>siguiente</a:t>
            </a:r>
            <a:r>
              <a:rPr lang="en-US" sz="1800" dirty="0" smtClean="0"/>
              <a:t>:</a:t>
            </a:r>
          </a:p>
          <a:p>
            <a:pPr lvl="3">
              <a:spcBef>
                <a:spcPts val="300"/>
              </a:spcBef>
              <a:spcAft>
                <a:spcPts val="300"/>
              </a:spcAft>
            </a:pPr>
            <a:r>
              <a:rPr lang="en-US" sz="1600" dirty="0" err="1" smtClean="0"/>
              <a:t>Nombre</a:t>
            </a:r>
            <a:endParaRPr lang="en-US" sz="1600" dirty="0" smtClean="0"/>
          </a:p>
          <a:p>
            <a:pPr lvl="3">
              <a:spcBef>
                <a:spcPts val="300"/>
              </a:spcBef>
              <a:spcAft>
                <a:spcPts val="300"/>
              </a:spcAft>
            </a:pPr>
            <a:r>
              <a:rPr lang="en-US" sz="1600" dirty="0" err="1" smtClean="0"/>
              <a:t>Seguro</a:t>
            </a:r>
            <a:r>
              <a:rPr lang="en-US" sz="1600" dirty="0" smtClean="0"/>
              <a:t> social</a:t>
            </a:r>
          </a:p>
          <a:p>
            <a:pPr lvl="3">
              <a:spcBef>
                <a:spcPts val="300"/>
              </a:spcBef>
              <a:spcAft>
                <a:spcPts val="300"/>
              </a:spcAft>
            </a:pPr>
            <a:r>
              <a:rPr lang="en-US" sz="1600" dirty="0" err="1" smtClean="0"/>
              <a:t>Periodo</a:t>
            </a:r>
            <a:r>
              <a:rPr lang="en-US" sz="1600" dirty="0" smtClean="0"/>
              <a:t> de </a:t>
            </a:r>
            <a:r>
              <a:rPr lang="en-US" sz="1600" dirty="0" err="1" smtClean="0"/>
              <a:t>servicio</a:t>
            </a:r>
            <a:endParaRPr lang="en-US" sz="1600" dirty="0" smtClean="0"/>
          </a:p>
          <a:p>
            <a:pPr lvl="3">
              <a:spcBef>
                <a:spcPts val="300"/>
              </a:spcBef>
              <a:spcAft>
                <a:spcPts val="300"/>
              </a:spcAft>
            </a:pPr>
            <a:r>
              <a:rPr lang="en-US" sz="1600" dirty="0" err="1" smtClean="0"/>
              <a:t>Importe</a:t>
            </a:r>
            <a:r>
              <a:rPr lang="en-US" sz="1600" dirty="0" smtClean="0"/>
              <a:t> </a:t>
            </a:r>
            <a:r>
              <a:rPr lang="en-US" sz="1600" dirty="0" err="1" smtClean="0"/>
              <a:t>bruto</a:t>
            </a:r>
            <a:endParaRPr lang="en-US" sz="1600" dirty="0" smtClean="0"/>
          </a:p>
          <a:p>
            <a:pPr lvl="3">
              <a:spcBef>
                <a:spcPts val="300"/>
              </a:spcBef>
              <a:spcAft>
                <a:spcPts val="300"/>
              </a:spcAft>
            </a:pPr>
            <a:r>
              <a:rPr lang="en-US" sz="1600" dirty="0" err="1" smtClean="0"/>
              <a:t>Deducciones</a:t>
            </a:r>
            <a:endParaRPr lang="en-US" sz="1600" dirty="0"/>
          </a:p>
          <a:p>
            <a:pPr lvl="3">
              <a:spcBef>
                <a:spcPts val="300"/>
              </a:spcBef>
              <a:spcAft>
                <a:spcPts val="300"/>
              </a:spcAft>
            </a:pPr>
            <a:r>
              <a:rPr lang="en-US" sz="1600" dirty="0" err="1" smtClean="0"/>
              <a:t>Importe</a:t>
            </a:r>
            <a:r>
              <a:rPr lang="en-US" sz="1600" dirty="0" smtClean="0"/>
              <a:t> </a:t>
            </a:r>
            <a:r>
              <a:rPr lang="en-US" sz="1600" dirty="0" err="1" smtClean="0"/>
              <a:t>neto</a:t>
            </a:r>
            <a:r>
              <a:rPr lang="en-US" sz="1600" dirty="0" smtClean="0"/>
              <a:t> </a:t>
            </a:r>
          </a:p>
          <a:p>
            <a:pPr lvl="3">
              <a:spcBef>
                <a:spcPts val="300"/>
              </a:spcBef>
              <a:spcAft>
                <a:spcPts val="300"/>
              </a:spcAft>
            </a:pPr>
            <a:r>
              <a:rPr lang="en-US" sz="1600" dirty="0" err="1" smtClean="0"/>
              <a:t>Número</a:t>
            </a:r>
            <a:r>
              <a:rPr lang="en-US" sz="1600" dirty="0" smtClean="0"/>
              <a:t> de </a:t>
            </a:r>
            <a:r>
              <a:rPr lang="en-US" sz="1600" dirty="0" err="1" smtClean="0"/>
              <a:t>cheque</a:t>
            </a:r>
            <a:endParaRPr lang="en-US" sz="1600" dirty="0" smtClean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4572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9pPr>
          </a:lstStyle>
          <a:p>
            <a:pPr algn="ctr"/>
            <a:r>
              <a:rPr lang="en-US" sz="3600" dirty="0" err="1" smtClean="0"/>
              <a:t>Desglose</a:t>
            </a:r>
            <a:r>
              <a:rPr lang="en-US" sz="3600" dirty="0" smtClean="0"/>
              <a:t> de </a:t>
            </a:r>
            <a:r>
              <a:rPr lang="en-US" sz="3600" dirty="0" err="1" smtClean="0"/>
              <a:t>Gasto</a:t>
            </a:r>
            <a:endParaRPr lang="es-PR" sz="3600" dirty="0"/>
          </a:p>
        </p:txBody>
      </p:sp>
    </p:spTree>
    <p:extLst>
      <p:ext uri="{BB962C8B-B14F-4D97-AF65-F5344CB8AC3E}">
        <p14:creationId xmlns:p14="http://schemas.microsoft.com/office/powerpoint/2010/main" val="100906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3" t="3420" r="9489" b="19674"/>
          <a:stretch/>
        </p:blipFill>
        <p:spPr bwMode="auto">
          <a:xfrm>
            <a:off x="533400" y="838200"/>
            <a:ext cx="8107328" cy="5140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008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696200" cy="5105400"/>
          </a:xfrm>
        </p:spPr>
        <p:txBody>
          <a:bodyPr>
            <a:noAutofit/>
          </a:bodyPr>
          <a:lstStyle/>
          <a:p>
            <a:pPr algn="just"/>
            <a:r>
              <a:rPr lang="en-US" sz="2200" dirty="0" err="1" smtClean="0"/>
              <a:t>Servicios</a:t>
            </a:r>
            <a:r>
              <a:rPr lang="en-US" sz="2200" dirty="0" smtClean="0"/>
              <a:t> de </a:t>
            </a:r>
            <a:r>
              <a:rPr lang="en-US" sz="2200" dirty="0" err="1" smtClean="0"/>
              <a:t>imprenta</a:t>
            </a:r>
            <a:r>
              <a:rPr lang="en-US" sz="2200" dirty="0" smtClean="0"/>
              <a:t> y </a:t>
            </a:r>
            <a:r>
              <a:rPr lang="en-US" sz="2200" dirty="0" err="1" smtClean="0"/>
              <a:t>Incuadernación</a:t>
            </a:r>
            <a:r>
              <a:rPr lang="en-US" sz="2200" dirty="0" smtClean="0"/>
              <a:t> </a:t>
            </a:r>
          </a:p>
          <a:p>
            <a:pPr lvl="1" algn="just"/>
            <a:r>
              <a:rPr lang="en-US" sz="2000" dirty="0" err="1" smtClean="0"/>
              <a:t>Factura</a:t>
            </a:r>
            <a:r>
              <a:rPr lang="en-US" sz="2000" dirty="0" smtClean="0"/>
              <a:t> de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compañia</a:t>
            </a:r>
            <a:r>
              <a:rPr lang="en-US" sz="2000" dirty="0" smtClean="0"/>
              <a:t> </a:t>
            </a:r>
            <a:r>
              <a:rPr lang="en-US" sz="2000" dirty="0" err="1" smtClean="0"/>
              <a:t>externa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indique</a:t>
            </a:r>
            <a:r>
              <a:rPr lang="en-US" sz="2000" dirty="0" smtClean="0"/>
              <a:t> el </a:t>
            </a:r>
            <a:r>
              <a:rPr lang="en-US" sz="2000" dirty="0" err="1" smtClean="0"/>
              <a:t>servicio</a:t>
            </a:r>
            <a:r>
              <a:rPr lang="en-US" sz="2000" dirty="0" smtClean="0"/>
              <a:t> </a:t>
            </a:r>
            <a:r>
              <a:rPr lang="en-US" sz="2000" dirty="0" err="1" smtClean="0"/>
              <a:t>realizado</a:t>
            </a:r>
            <a:endParaRPr lang="en-US" sz="2000" dirty="0" smtClean="0"/>
          </a:p>
          <a:p>
            <a:pPr lvl="2" algn="just"/>
            <a:r>
              <a:rPr lang="en-US" sz="1800" dirty="0" err="1" smtClean="0"/>
              <a:t>Cuando</a:t>
            </a:r>
            <a:r>
              <a:rPr lang="en-US" sz="1800" dirty="0" smtClean="0"/>
              <a:t> en el </a:t>
            </a:r>
            <a:r>
              <a:rPr lang="en-US" sz="1800" dirty="0" err="1" smtClean="0"/>
              <a:t>presupuesto</a:t>
            </a:r>
            <a:r>
              <a:rPr lang="en-US" sz="1800" dirty="0" smtClean="0"/>
              <a:t> </a:t>
            </a:r>
            <a:r>
              <a:rPr lang="en-US" sz="1800" dirty="0" err="1" smtClean="0"/>
              <a:t>asignado</a:t>
            </a:r>
            <a:r>
              <a:rPr lang="en-US" sz="1800" dirty="0" smtClean="0"/>
              <a:t> se </a:t>
            </a:r>
            <a:r>
              <a:rPr lang="en-US" sz="1800" dirty="0" err="1" smtClean="0"/>
              <a:t>apruebe</a:t>
            </a:r>
            <a:r>
              <a:rPr lang="en-US" sz="1800" dirty="0" smtClean="0"/>
              <a:t> la </a:t>
            </a:r>
            <a:r>
              <a:rPr lang="en-US" sz="1800" dirty="0" err="1" smtClean="0"/>
              <a:t>compra</a:t>
            </a:r>
            <a:r>
              <a:rPr lang="en-US" sz="1800" dirty="0" smtClean="0"/>
              <a:t> o </a:t>
            </a:r>
            <a:r>
              <a:rPr lang="en-US" sz="1800" dirty="0" err="1" smtClean="0"/>
              <a:t>alquiler</a:t>
            </a:r>
            <a:r>
              <a:rPr lang="en-US" sz="1800" dirty="0" smtClean="0"/>
              <a:t> de </a:t>
            </a:r>
            <a:r>
              <a:rPr lang="en-US" sz="1800" dirty="0" err="1" smtClean="0"/>
              <a:t>equipo</a:t>
            </a:r>
            <a:r>
              <a:rPr lang="en-US" sz="1800" dirty="0" smtClean="0"/>
              <a:t> o </a:t>
            </a:r>
            <a:r>
              <a:rPr lang="en-US" sz="1800" dirty="0" err="1" smtClean="0"/>
              <a:t>materiales</a:t>
            </a:r>
            <a:r>
              <a:rPr lang="en-US" sz="1800" dirty="0" smtClean="0"/>
              <a:t> de </a:t>
            </a:r>
            <a:r>
              <a:rPr lang="en-US" sz="1800" dirty="0" err="1" smtClean="0"/>
              <a:t>imprenta</a:t>
            </a:r>
            <a:r>
              <a:rPr lang="en-US" sz="1800" dirty="0" smtClean="0"/>
              <a:t>, no se </a:t>
            </a:r>
            <a:r>
              <a:rPr lang="en-US" sz="1800" dirty="0" err="1" smtClean="0"/>
              <a:t>prodrá</a:t>
            </a:r>
            <a:r>
              <a:rPr lang="en-US" sz="1800" dirty="0" smtClean="0"/>
              <a:t> </a:t>
            </a:r>
            <a:r>
              <a:rPr lang="en-US" sz="1800" dirty="0" err="1" smtClean="0"/>
              <a:t>solicitar</a:t>
            </a:r>
            <a:r>
              <a:rPr lang="en-US" sz="1800" dirty="0" smtClean="0"/>
              <a:t> el </a:t>
            </a:r>
            <a:r>
              <a:rPr lang="en-US" sz="1800" dirty="0" err="1" smtClean="0"/>
              <a:t>pago</a:t>
            </a:r>
            <a:r>
              <a:rPr lang="en-US" sz="1800" dirty="0" smtClean="0"/>
              <a:t> de </a:t>
            </a:r>
            <a:r>
              <a:rPr lang="en-US" sz="1800" dirty="0" err="1" smtClean="0"/>
              <a:t>servicios</a:t>
            </a:r>
            <a:r>
              <a:rPr lang="en-US" sz="1800" dirty="0" smtClean="0"/>
              <a:t> de </a:t>
            </a:r>
            <a:r>
              <a:rPr lang="en-US" sz="1800" dirty="0" err="1" smtClean="0"/>
              <a:t>imprenta</a:t>
            </a:r>
            <a:r>
              <a:rPr lang="en-US" sz="1800" dirty="0" smtClean="0"/>
              <a:t> a </a:t>
            </a:r>
            <a:r>
              <a:rPr lang="en-US" sz="1800" dirty="0" err="1" smtClean="0"/>
              <a:t>una</a:t>
            </a:r>
            <a:r>
              <a:rPr lang="en-US" sz="1800" dirty="0" smtClean="0"/>
              <a:t> </a:t>
            </a:r>
            <a:r>
              <a:rPr lang="en-US" sz="1800" dirty="0" err="1" smtClean="0"/>
              <a:t>compañia</a:t>
            </a:r>
            <a:r>
              <a:rPr lang="en-US" sz="1800" dirty="0" smtClean="0"/>
              <a:t> </a:t>
            </a:r>
            <a:r>
              <a:rPr lang="en-US" sz="1800" dirty="0" err="1" smtClean="0"/>
              <a:t>externa</a:t>
            </a:r>
            <a:r>
              <a:rPr lang="en-US" sz="1800" dirty="0" smtClean="0"/>
              <a:t>, salvo </a:t>
            </a:r>
            <a:r>
              <a:rPr lang="en-US" sz="1800" dirty="0" err="1" smtClean="0"/>
              <a:t>que</a:t>
            </a:r>
            <a:r>
              <a:rPr lang="en-US" sz="1800" dirty="0" smtClean="0"/>
              <a:t> el </a:t>
            </a:r>
            <a:r>
              <a:rPr lang="en-US" sz="1800" dirty="0" err="1" smtClean="0"/>
              <a:t>proponente</a:t>
            </a:r>
            <a:r>
              <a:rPr lang="en-US" sz="1800" dirty="0" smtClean="0"/>
              <a:t> </a:t>
            </a:r>
            <a:r>
              <a:rPr lang="en-US" sz="1800" dirty="0" err="1" smtClean="0"/>
              <a:t>pueda</a:t>
            </a:r>
            <a:r>
              <a:rPr lang="en-US" sz="1800" dirty="0" smtClean="0"/>
              <a:t> </a:t>
            </a:r>
            <a:r>
              <a:rPr lang="en-US" sz="1800" dirty="0" err="1" smtClean="0"/>
              <a:t>justificar</a:t>
            </a:r>
            <a:r>
              <a:rPr lang="en-US" sz="1800" dirty="0" smtClean="0"/>
              <a:t> el </a:t>
            </a:r>
            <a:r>
              <a:rPr lang="en-US" sz="1800" dirty="0" err="1" smtClean="0"/>
              <a:t>pago</a:t>
            </a:r>
            <a:r>
              <a:rPr lang="en-US" sz="1800" dirty="0" smtClean="0"/>
              <a:t> de </a:t>
            </a:r>
            <a:r>
              <a:rPr lang="en-US" sz="1800" dirty="0" err="1" smtClean="0"/>
              <a:t>servicios</a:t>
            </a:r>
            <a:r>
              <a:rPr lang="en-US" sz="1800" dirty="0" smtClean="0"/>
              <a:t> de </a:t>
            </a:r>
            <a:r>
              <a:rPr lang="en-US" sz="1800" dirty="0" err="1" smtClean="0"/>
              <a:t>imprenta</a:t>
            </a:r>
            <a:r>
              <a:rPr lang="en-US" sz="1800" dirty="0" smtClean="0"/>
              <a:t> </a:t>
            </a:r>
            <a:r>
              <a:rPr lang="en-US" sz="1800" dirty="0" err="1" smtClean="0"/>
              <a:t>adicionales</a:t>
            </a:r>
            <a:r>
              <a:rPr lang="en-US" sz="1800" dirty="0" smtClean="0"/>
              <a:t> </a:t>
            </a:r>
            <a:r>
              <a:rPr lang="en-US" sz="1800" dirty="0" err="1" smtClean="0"/>
              <a:t>exponiendo</a:t>
            </a:r>
            <a:r>
              <a:rPr lang="en-US" sz="1800" dirty="0" smtClean="0"/>
              <a:t> </a:t>
            </a:r>
            <a:r>
              <a:rPr lang="en-US" sz="1800" dirty="0" err="1" smtClean="0"/>
              <a:t>las</a:t>
            </a:r>
            <a:r>
              <a:rPr lang="en-US" sz="1800" dirty="0" smtClean="0"/>
              <a:t> </a:t>
            </a:r>
            <a:r>
              <a:rPr lang="en-US" sz="1800" dirty="0" err="1" smtClean="0"/>
              <a:t>razones</a:t>
            </a:r>
            <a:r>
              <a:rPr lang="en-US" sz="1800" dirty="0" smtClean="0"/>
              <a:t> </a:t>
            </a:r>
            <a:r>
              <a:rPr lang="en-US" sz="1800" dirty="0" err="1" smtClean="0"/>
              <a:t>por</a:t>
            </a:r>
            <a:r>
              <a:rPr lang="en-US" sz="1800" dirty="0" smtClean="0"/>
              <a:t> la </a:t>
            </a:r>
            <a:r>
              <a:rPr lang="en-US" sz="1800" dirty="0" err="1" smtClean="0"/>
              <a:t>cuales</a:t>
            </a:r>
            <a:r>
              <a:rPr lang="en-US" sz="1800" dirty="0" smtClean="0"/>
              <a:t> no </a:t>
            </a:r>
            <a:r>
              <a:rPr lang="en-US" sz="1800" dirty="0" err="1" smtClean="0"/>
              <a:t>puede</a:t>
            </a:r>
            <a:r>
              <a:rPr lang="en-US" sz="1800" dirty="0" smtClean="0"/>
              <a:t> </a:t>
            </a:r>
            <a:r>
              <a:rPr lang="en-US" sz="1800" dirty="0" err="1" smtClean="0"/>
              <a:t>generar</a:t>
            </a:r>
            <a:r>
              <a:rPr lang="en-US" sz="1800" dirty="0" smtClean="0"/>
              <a:t> los </a:t>
            </a:r>
            <a:r>
              <a:rPr lang="en-US" sz="1800" dirty="0" err="1" smtClean="0"/>
              <a:t>documentos</a:t>
            </a:r>
            <a:r>
              <a:rPr lang="en-US" sz="1800" dirty="0" smtClean="0"/>
              <a:t> con el </a:t>
            </a:r>
            <a:r>
              <a:rPr lang="en-US" sz="1800" dirty="0" err="1" smtClean="0"/>
              <a:t>equipo</a:t>
            </a:r>
            <a:r>
              <a:rPr lang="en-US" sz="1800" dirty="0" smtClean="0"/>
              <a:t> o </a:t>
            </a:r>
            <a:r>
              <a:rPr lang="en-US" sz="1800" dirty="0" err="1" smtClean="0"/>
              <a:t>materiales</a:t>
            </a:r>
            <a:r>
              <a:rPr lang="en-US" sz="1800" dirty="0" smtClean="0"/>
              <a:t> </a:t>
            </a:r>
            <a:r>
              <a:rPr lang="en-US" sz="1800" dirty="0" err="1" smtClean="0"/>
              <a:t>ya</a:t>
            </a:r>
            <a:r>
              <a:rPr lang="en-US" sz="1800" dirty="0" smtClean="0"/>
              <a:t> </a:t>
            </a:r>
            <a:r>
              <a:rPr lang="en-US" sz="1800" dirty="0" err="1" smtClean="0"/>
              <a:t>aprobados</a:t>
            </a:r>
            <a:r>
              <a:rPr lang="en-US" sz="1800" dirty="0" smtClean="0"/>
              <a:t>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57200" y="4572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9pPr>
          </a:lstStyle>
          <a:p>
            <a:pPr algn="ctr"/>
            <a:r>
              <a:rPr lang="en-US" sz="3600" dirty="0" err="1" smtClean="0"/>
              <a:t>Desglose</a:t>
            </a:r>
            <a:r>
              <a:rPr lang="en-US" sz="3600" dirty="0" smtClean="0"/>
              <a:t> de </a:t>
            </a:r>
            <a:r>
              <a:rPr lang="en-US" sz="3600" dirty="0" err="1" smtClean="0"/>
              <a:t>Gasto</a:t>
            </a:r>
            <a:r>
              <a:rPr lang="en-US" sz="3600" dirty="0" smtClean="0"/>
              <a:t> (cont.)</a:t>
            </a:r>
            <a:endParaRPr lang="es-PR" sz="3600" dirty="0"/>
          </a:p>
        </p:txBody>
      </p:sp>
    </p:spTree>
    <p:extLst>
      <p:ext uri="{BB962C8B-B14F-4D97-AF65-F5344CB8AC3E}">
        <p14:creationId xmlns:p14="http://schemas.microsoft.com/office/powerpoint/2010/main" val="71043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772400" cy="5105400"/>
          </a:xfrm>
        </p:spPr>
        <p:txBody>
          <a:bodyPr>
            <a:noAutofit/>
          </a:bodyPr>
          <a:lstStyle/>
          <a:p>
            <a:pPr algn="just"/>
            <a:r>
              <a:rPr lang="en-US" sz="2200" dirty="0" err="1" smtClean="0"/>
              <a:t>Servicios</a:t>
            </a:r>
            <a:r>
              <a:rPr lang="en-US" sz="2200" dirty="0" smtClean="0"/>
              <a:t> de </a:t>
            </a:r>
            <a:r>
              <a:rPr lang="en-US" sz="2200" dirty="0" err="1" smtClean="0"/>
              <a:t>alimento</a:t>
            </a:r>
            <a:endParaRPr lang="en-US" sz="2200" dirty="0" smtClean="0"/>
          </a:p>
          <a:p>
            <a:pPr lvl="1" algn="just"/>
            <a:r>
              <a:rPr lang="en-US" sz="2000" dirty="0" err="1" smtClean="0"/>
              <a:t>Suplidores</a:t>
            </a:r>
            <a:r>
              <a:rPr lang="en-US" sz="2000" dirty="0" smtClean="0"/>
              <a:t> a los </a:t>
            </a:r>
            <a:r>
              <a:rPr lang="en-US" sz="2000" dirty="0" err="1" smtClean="0"/>
              <a:t>que</a:t>
            </a:r>
            <a:r>
              <a:rPr lang="en-US" sz="2000" dirty="0" smtClean="0"/>
              <a:t> se le ha </a:t>
            </a:r>
            <a:r>
              <a:rPr lang="en-US" sz="2000" dirty="0" err="1" smtClean="0"/>
              <a:t>otorgado</a:t>
            </a:r>
            <a:r>
              <a:rPr lang="en-US" sz="2000" dirty="0" smtClean="0"/>
              <a:t> </a:t>
            </a:r>
            <a:r>
              <a:rPr lang="en-US" sz="2000" dirty="0" err="1" smtClean="0"/>
              <a:t>contrato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tiene</a:t>
            </a:r>
            <a:r>
              <a:rPr lang="en-US" sz="2000" dirty="0" smtClean="0"/>
              <a:t> </a:t>
            </a:r>
            <a:r>
              <a:rPr lang="en-US" sz="2000" dirty="0" err="1" smtClean="0"/>
              <a:t>asignado</a:t>
            </a:r>
            <a:r>
              <a:rPr lang="en-US" sz="2000" dirty="0" smtClean="0"/>
              <a:t> un </a:t>
            </a:r>
            <a:r>
              <a:rPr lang="en-US" sz="2000" dirty="0" err="1" smtClean="0"/>
              <a:t>presupuesto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</a:t>
            </a:r>
            <a:r>
              <a:rPr lang="en-US" sz="2000" dirty="0" err="1" smtClean="0"/>
              <a:t>varias</a:t>
            </a:r>
            <a:r>
              <a:rPr lang="en-US" sz="2000" dirty="0" smtClean="0"/>
              <a:t> </a:t>
            </a:r>
            <a:r>
              <a:rPr lang="en-US" sz="2000" dirty="0" err="1" smtClean="0"/>
              <a:t>partidas</a:t>
            </a:r>
            <a:r>
              <a:rPr lang="en-US" sz="2000" dirty="0" smtClean="0"/>
              <a:t>, </a:t>
            </a:r>
            <a:r>
              <a:rPr lang="en-US" sz="2000" dirty="0" err="1" smtClean="0"/>
              <a:t>deberá</a:t>
            </a:r>
            <a:r>
              <a:rPr lang="en-US" sz="2000" dirty="0" smtClean="0"/>
              <a:t> </a:t>
            </a:r>
            <a:r>
              <a:rPr lang="en-US" sz="2000" dirty="0" err="1" smtClean="0"/>
              <a:t>presentar</a:t>
            </a:r>
            <a:r>
              <a:rPr lang="en-US" sz="2000" dirty="0" smtClean="0"/>
              <a:t> los </a:t>
            </a:r>
            <a:r>
              <a:rPr lang="en-US" sz="2000" err="1" smtClean="0"/>
              <a:t>siguientes</a:t>
            </a:r>
            <a:r>
              <a:rPr lang="en-US" sz="2000" smtClean="0"/>
              <a:t> documentos:</a:t>
            </a:r>
            <a:endParaRPr lang="en-US" sz="2000" dirty="0" smtClean="0"/>
          </a:p>
          <a:p>
            <a:pPr lvl="2" algn="just"/>
            <a:r>
              <a:rPr lang="en-US" sz="1800" dirty="0" err="1" smtClean="0"/>
              <a:t>Factura</a:t>
            </a:r>
            <a:r>
              <a:rPr lang="en-US" sz="1800" dirty="0" smtClean="0"/>
              <a:t> </a:t>
            </a:r>
            <a:r>
              <a:rPr lang="en-US" sz="1800" dirty="0" err="1" smtClean="0"/>
              <a:t>emitida</a:t>
            </a:r>
            <a:r>
              <a:rPr lang="en-US" sz="1800" dirty="0" smtClean="0"/>
              <a:t> </a:t>
            </a:r>
            <a:r>
              <a:rPr lang="en-US" sz="1800" dirty="0" err="1" smtClean="0"/>
              <a:t>por</a:t>
            </a:r>
            <a:r>
              <a:rPr lang="en-US" sz="1800" dirty="0" smtClean="0"/>
              <a:t> la persona </a:t>
            </a:r>
            <a:r>
              <a:rPr lang="en-US" sz="1800" dirty="0" err="1" smtClean="0"/>
              <a:t>que</a:t>
            </a:r>
            <a:r>
              <a:rPr lang="en-US" sz="1800" dirty="0" smtClean="0"/>
              <a:t> </a:t>
            </a:r>
            <a:r>
              <a:rPr lang="en-US" sz="1800" dirty="0" err="1" smtClean="0"/>
              <a:t>rindió</a:t>
            </a:r>
            <a:r>
              <a:rPr lang="en-US" sz="1800" dirty="0" smtClean="0"/>
              <a:t> el </a:t>
            </a:r>
            <a:r>
              <a:rPr lang="en-US" sz="1800" dirty="0" err="1" smtClean="0"/>
              <a:t>servicio</a:t>
            </a:r>
            <a:endParaRPr lang="en-US" sz="1800" dirty="0" smtClean="0"/>
          </a:p>
          <a:p>
            <a:pPr lvl="2" algn="just"/>
            <a:r>
              <a:rPr lang="en-US" sz="1800" dirty="0" err="1" smtClean="0"/>
              <a:t>Hojas</a:t>
            </a:r>
            <a:r>
              <a:rPr lang="en-US" sz="1800" dirty="0" smtClean="0"/>
              <a:t> de </a:t>
            </a:r>
            <a:r>
              <a:rPr lang="en-US" sz="1800" dirty="0" err="1" smtClean="0"/>
              <a:t>asistencia</a:t>
            </a:r>
            <a:r>
              <a:rPr lang="en-US" sz="1800" dirty="0" smtClean="0"/>
              <a:t> </a:t>
            </a:r>
          </a:p>
          <a:p>
            <a:pPr lvl="2" algn="just"/>
            <a:r>
              <a:rPr lang="en-US" sz="1800" dirty="0" smtClean="0"/>
              <a:t>En </a:t>
            </a:r>
            <a:r>
              <a:rPr lang="en-US" sz="1800" dirty="0" err="1" smtClean="0"/>
              <a:t>caso</a:t>
            </a:r>
            <a:r>
              <a:rPr lang="en-US" sz="1800" dirty="0" smtClean="0"/>
              <a:t> de </a:t>
            </a:r>
            <a:r>
              <a:rPr lang="en-US" sz="1800" dirty="0" err="1" smtClean="0"/>
              <a:t>participación</a:t>
            </a:r>
            <a:r>
              <a:rPr lang="en-US" sz="1800" dirty="0" smtClean="0"/>
              <a:t> </a:t>
            </a:r>
            <a:r>
              <a:rPr lang="en-US" sz="1800" dirty="0" err="1" smtClean="0"/>
              <a:t>menor</a:t>
            </a:r>
            <a:r>
              <a:rPr lang="en-US" sz="1800" dirty="0" smtClean="0"/>
              <a:t> al 75% solo se </a:t>
            </a:r>
            <a:r>
              <a:rPr lang="en-US" sz="1800" dirty="0" err="1" smtClean="0"/>
              <a:t>pagará</a:t>
            </a:r>
            <a:r>
              <a:rPr lang="en-US" sz="1800" dirty="0" smtClean="0"/>
              <a:t> </a:t>
            </a:r>
            <a:r>
              <a:rPr lang="en-US" sz="1800" dirty="0" err="1" smtClean="0"/>
              <a:t>por</a:t>
            </a:r>
            <a:r>
              <a:rPr lang="en-US" sz="1800" dirty="0" smtClean="0"/>
              <a:t> los </a:t>
            </a:r>
            <a:r>
              <a:rPr lang="en-US" sz="1800" dirty="0" err="1" smtClean="0"/>
              <a:t>participantes</a:t>
            </a:r>
            <a:r>
              <a:rPr lang="en-US" sz="1800" dirty="0" smtClean="0"/>
              <a:t> </a:t>
            </a:r>
            <a:r>
              <a:rPr lang="en-US" sz="1800" dirty="0" err="1" smtClean="0"/>
              <a:t>que</a:t>
            </a:r>
            <a:r>
              <a:rPr lang="en-US" sz="1800" dirty="0" smtClean="0"/>
              <a:t> </a:t>
            </a:r>
            <a:r>
              <a:rPr lang="en-US" sz="1800" dirty="0" err="1" smtClean="0"/>
              <a:t>asistieron</a:t>
            </a:r>
            <a:r>
              <a:rPr lang="en-US" sz="1800" dirty="0" smtClean="0"/>
              <a:t> </a:t>
            </a:r>
            <a:r>
              <a:rPr lang="en-US" sz="1800" dirty="0" err="1" smtClean="0"/>
              <a:t>basado</a:t>
            </a:r>
            <a:r>
              <a:rPr lang="en-US" sz="1800" dirty="0" smtClean="0"/>
              <a:t> en la </a:t>
            </a:r>
            <a:r>
              <a:rPr lang="en-US" sz="1800" dirty="0" err="1" smtClean="0"/>
              <a:t>porcion</a:t>
            </a:r>
            <a:r>
              <a:rPr lang="en-US" sz="1800" dirty="0" smtClean="0"/>
              <a:t> </a:t>
            </a:r>
            <a:r>
              <a:rPr lang="en-US" sz="1800" dirty="0" err="1" smtClean="0"/>
              <a:t>correspondiente</a:t>
            </a:r>
            <a:r>
              <a:rPr lang="en-US" sz="1800" dirty="0" smtClean="0"/>
              <a:t> de no </a:t>
            </a:r>
            <a:r>
              <a:rPr lang="en-US" sz="1800" dirty="0" err="1" smtClean="0"/>
              <a:t>mediar</a:t>
            </a:r>
            <a:r>
              <a:rPr lang="en-US" sz="1800" dirty="0" smtClean="0"/>
              <a:t> </a:t>
            </a:r>
            <a:r>
              <a:rPr lang="en-US" sz="1800" dirty="0" err="1" smtClean="0"/>
              <a:t>justa</a:t>
            </a:r>
            <a:r>
              <a:rPr lang="en-US" sz="1800" dirty="0" smtClean="0"/>
              <a:t> </a:t>
            </a:r>
            <a:r>
              <a:rPr lang="en-US" sz="1800" dirty="0" err="1" smtClean="0"/>
              <a:t>causa</a:t>
            </a:r>
            <a:r>
              <a:rPr lang="en-US" sz="1800" dirty="0" smtClean="0"/>
              <a:t>.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57200" y="4572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9pPr>
          </a:lstStyle>
          <a:p>
            <a:pPr algn="ctr"/>
            <a:r>
              <a:rPr lang="en-US" sz="3600" dirty="0" err="1" smtClean="0"/>
              <a:t>Desglose</a:t>
            </a:r>
            <a:r>
              <a:rPr lang="en-US" sz="3600" dirty="0" smtClean="0"/>
              <a:t> de </a:t>
            </a:r>
            <a:r>
              <a:rPr lang="en-US" sz="3600" dirty="0" err="1" smtClean="0"/>
              <a:t>Gasto</a:t>
            </a:r>
            <a:r>
              <a:rPr lang="en-US" sz="3600" dirty="0" smtClean="0"/>
              <a:t> (cont.)</a:t>
            </a:r>
            <a:endParaRPr lang="es-PR" sz="3600" dirty="0"/>
          </a:p>
        </p:txBody>
      </p:sp>
    </p:spTree>
    <p:extLst>
      <p:ext uri="{BB962C8B-B14F-4D97-AF65-F5344CB8AC3E}">
        <p14:creationId xmlns:p14="http://schemas.microsoft.com/office/powerpoint/2010/main" val="324435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772400" cy="5105400"/>
          </a:xfrm>
        </p:spPr>
        <p:txBody>
          <a:bodyPr>
            <a:noAutofit/>
          </a:bodyPr>
          <a:lstStyle/>
          <a:p>
            <a:pPr algn="just"/>
            <a:r>
              <a:rPr lang="en-US" sz="2200" dirty="0" err="1" smtClean="0"/>
              <a:t>Compras</a:t>
            </a:r>
            <a:r>
              <a:rPr lang="en-US" sz="2200" dirty="0" smtClean="0"/>
              <a:t> </a:t>
            </a:r>
            <a:r>
              <a:rPr lang="en-US" sz="2200" dirty="0" err="1" smtClean="0"/>
              <a:t>directas</a:t>
            </a:r>
            <a:r>
              <a:rPr lang="en-US" sz="2200" dirty="0" smtClean="0"/>
              <a:t> a </a:t>
            </a:r>
            <a:r>
              <a:rPr lang="en-US" sz="2200" dirty="0" err="1" smtClean="0"/>
              <a:t>proveedores</a:t>
            </a:r>
            <a:r>
              <a:rPr lang="en-US" sz="2200" dirty="0" smtClean="0"/>
              <a:t> de </a:t>
            </a:r>
            <a:r>
              <a:rPr lang="en-US" sz="2200" dirty="0" err="1" smtClean="0"/>
              <a:t>alimentos</a:t>
            </a:r>
            <a:r>
              <a:rPr lang="en-US" sz="2200" dirty="0" smtClean="0"/>
              <a:t> </a:t>
            </a:r>
            <a:r>
              <a:rPr lang="en-US" sz="2200" dirty="0" err="1" smtClean="0"/>
              <a:t>mediante</a:t>
            </a:r>
            <a:r>
              <a:rPr lang="en-US" sz="2200" dirty="0" smtClean="0"/>
              <a:t> el </a:t>
            </a:r>
            <a:r>
              <a:rPr lang="en-US" sz="2200" dirty="0" err="1" smtClean="0"/>
              <a:t>procedimiento</a:t>
            </a:r>
            <a:r>
              <a:rPr lang="en-US" sz="2200" dirty="0" smtClean="0"/>
              <a:t> de </a:t>
            </a:r>
            <a:r>
              <a:rPr lang="en-US" sz="2200" dirty="0" err="1" smtClean="0"/>
              <a:t>compras</a:t>
            </a:r>
            <a:r>
              <a:rPr lang="en-US" sz="2200" dirty="0" smtClean="0"/>
              <a:t> del </a:t>
            </a:r>
            <a:r>
              <a:rPr lang="en-US" sz="2200" dirty="0" err="1" smtClean="0"/>
              <a:t>Departamento</a:t>
            </a:r>
            <a:r>
              <a:rPr lang="en-US" sz="2200" dirty="0" smtClean="0"/>
              <a:t> de </a:t>
            </a:r>
            <a:r>
              <a:rPr lang="en-US" sz="2200" dirty="0" err="1" smtClean="0"/>
              <a:t>Educación</a:t>
            </a:r>
            <a:r>
              <a:rPr lang="en-US" sz="2200" dirty="0" smtClean="0"/>
              <a:t>, </a:t>
            </a:r>
            <a:r>
              <a:rPr lang="en-US" sz="2200" dirty="0" err="1" smtClean="0"/>
              <a:t>deberá</a:t>
            </a:r>
            <a:r>
              <a:rPr lang="en-US" sz="2200" dirty="0" smtClean="0"/>
              <a:t> </a:t>
            </a:r>
            <a:r>
              <a:rPr lang="en-US" sz="2200" dirty="0" err="1" smtClean="0"/>
              <a:t>presentar</a:t>
            </a:r>
            <a:r>
              <a:rPr lang="en-US" sz="2200" dirty="0" smtClean="0"/>
              <a:t> los </a:t>
            </a:r>
            <a:r>
              <a:rPr lang="en-US" sz="2200" dirty="0" err="1" smtClean="0"/>
              <a:t>siguientes</a:t>
            </a:r>
            <a:r>
              <a:rPr lang="en-US" sz="2200" dirty="0" smtClean="0"/>
              <a:t> </a:t>
            </a:r>
            <a:r>
              <a:rPr lang="en-US" sz="2200" dirty="0" err="1" smtClean="0"/>
              <a:t>documentos</a:t>
            </a:r>
            <a:r>
              <a:rPr lang="en-US" sz="2200" dirty="0" smtClean="0"/>
              <a:t>:</a:t>
            </a:r>
          </a:p>
          <a:p>
            <a:pPr lvl="1" algn="just"/>
            <a:r>
              <a:rPr lang="en-US" sz="2000" dirty="0" err="1"/>
              <a:t>Factura</a:t>
            </a:r>
            <a:r>
              <a:rPr lang="en-US" sz="2000" dirty="0"/>
              <a:t> </a:t>
            </a:r>
            <a:r>
              <a:rPr lang="en-US" sz="2000" dirty="0" err="1"/>
              <a:t>emitida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la persona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rindió</a:t>
            </a:r>
            <a:r>
              <a:rPr lang="en-US" sz="2000" dirty="0"/>
              <a:t> el </a:t>
            </a:r>
            <a:r>
              <a:rPr lang="en-US" sz="2000" dirty="0" err="1"/>
              <a:t>servicio</a:t>
            </a:r>
            <a:endParaRPr lang="en-US" sz="2000" dirty="0"/>
          </a:p>
          <a:p>
            <a:pPr lvl="1" algn="just"/>
            <a:r>
              <a:rPr lang="en-US" sz="2000" dirty="0" err="1"/>
              <a:t>Hojas</a:t>
            </a:r>
            <a:r>
              <a:rPr lang="en-US" sz="2000" dirty="0"/>
              <a:t> de </a:t>
            </a:r>
            <a:r>
              <a:rPr lang="en-US" sz="2000" dirty="0" err="1" smtClean="0"/>
              <a:t>asistencia</a:t>
            </a:r>
            <a:r>
              <a:rPr lang="en-US" sz="2000" dirty="0" smtClean="0"/>
              <a:t> </a:t>
            </a:r>
          </a:p>
          <a:p>
            <a:pPr lvl="1" algn="just"/>
            <a:r>
              <a:rPr lang="en-US" sz="2000" dirty="0" smtClean="0"/>
              <a:t>Se </a:t>
            </a:r>
            <a:r>
              <a:rPr lang="en-US" sz="2000" dirty="0" err="1" smtClean="0"/>
              <a:t>pagará</a:t>
            </a:r>
            <a:r>
              <a:rPr lang="en-US" sz="2000" dirty="0" smtClean="0"/>
              <a:t> la </a:t>
            </a:r>
            <a:r>
              <a:rPr lang="en-US" sz="2000" dirty="0" err="1" smtClean="0"/>
              <a:t>totalidad</a:t>
            </a:r>
            <a:r>
              <a:rPr lang="en-US" sz="2000" dirty="0" smtClean="0"/>
              <a:t> de los </a:t>
            </a:r>
            <a:r>
              <a:rPr lang="en-US" sz="2000" dirty="0" err="1" smtClean="0"/>
              <a:t>servicios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</a:t>
            </a:r>
            <a:r>
              <a:rPr lang="en-US" sz="2000" dirty="0" err="1" smtClean="0"/>
              <a:t>circunstancias</a:t>
            </a:r>
            <a:r>
              <a:rPr lang="en-US" sz="2000" dirty="0" smtClean="0"/>
              <a:t> no </a:t>
            </a:r>
            <a:r>
              <a:rPr lang="en-US" sz="2000" dirty="0" err="1" smtClean="0"/>
              <a:t>provocadas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el </a:t>
            </a:r>
            <a:r>
              <a:rPr lang="en-US" sz="2000" dirty="0" err="1" smtClean="0"/>
              <a:t>suplidor</a:t>
            </a:r>
            <a:r>
              <a:rPr lang="en-US" sz="2000" dirty="0" smtClean="0"/>
              <a:t>, </a:t>
            </a:r>
            <a:r>
              <a:rPr lang="en-US" sz="2000" dirty="0" err="1" smtClean="0"/>
              <a:t>por</a:t>
            </a:r>
            <a:r>
              <a:rPr lang="en-US" sz="2000" dirty="0" smtClean="0"/>
              <a:t> </a:t>
            </a:r>
            <a:r>
              <a:rPr lang="en-US" sz="2000" dirty="0" err="1" smtClean="0"/>
              <a:t>ser</a:t>
            </a:r>
            <a:r>
              <a:rPr lang="en-US" sz="2000" dirty="0" smtClean="0"/>
              <a:t> </a:t>
            </a:r>
            <a:r>
              <a:rPr lang="en-US" sz="2000" dirty="0" err="1" smtClean="0"/>
              <a:t>bienes</a:t>
            </a:r>
            <a:r>
              <a:rPr lang="en-US" sz="2000" dirty="0" smtClean="0"/>
              <a:t> </a:t>
            </a:r>
            <a:r>
              <a:rPr lang="en-US" sz="2000" dirty="0" err="1" smtClean="0"/>
              <a:t>perecederos</a:t>
            </a:r>
            <a:r>
              <a:rPr lang="en-US" sz="2000" dirty="0" smtClean="0"/>
              <a:t>, no obstante </a:t>
            </a:r>
            <a:r>
              <a:rPr lang="en-US" sz="2000" dirty="0" err="1" smtClean="0"/>
              <a:t>si</a:t>
            </a:r>
            <a:r>
              <a:rPr lang="en-US" sz="2000" dirty="0" smtClean="0"/>
              <a:t> el </a:t>
            </a:r>
            <a:r>
              <a:rPr lang="en-US" sz="2000" dirty="0" err="1" smtClean="0"/>
              <a:t>programa</a:t>
            </a:r>
            <a:r>
              <a:rPr lang="en-US" sz="2000" dirty="0" smtClean="0"/>
              <a:t> u </a:t>
            </a:r>
            <a:r>
              <a:rPr lang="en-US" sz="2000" dirty="0" err="1" smtClean="0"/>
              <a:t>oficina</a:t>
            </a:r>
            <a:r>
              <a:rPr lang="en-US" sz="2000" dirty="0" smtClean="0"/>
              <a:t> </a:t>
            </a:r>
            <a:r>
              <a:rPr lang="en-US" sz="2000" dirty="0" err="1" smtClean="0"/>
              <a:t>adquiriente</a:t>
            </a:r>
            <a:r>
              <a:rPr lang="en-US" sz="2000" dirty="0" smtClean="0"/>
              <a:t> de </a:t>
            </a:r>
            <a:r>
              <a:rPr lang="en-US" sz="2000" dirty="0" err="1" smtClean="0"/>
              <a:t>este</a:t>
            </a:r>
            <a:r>
              <a:rPr lang="en-US" sz="2000" dirty="0" smtClean="0"/>
              <a:t> </a:t>
            </a:r>
            <a:r>
              <a:rPr lang="en-US" sz="2000" dirty="0" err="1" smtClean="0"/>
              <a:t>servicio</a:t>
            </a:r>
            <a:r>
              <a:rPr lang="en-US" sz="2000" dirty="0" smtClean="0"/>
              <a:t> no </a:t>
            </a:r>
            <a:r>
              <a:rPr lang="en-US" sz="2000" dirty="0" err="1" smtClean="0"/>
              <a:t>logra</a:t>
            </a:r>
            <a:r>
              <a:rPr lang="en-US" sz="2000" dirty="0" smtClean="0"/>
              <a:t> la </a:t>
            </a:r>
            <a:r>
              <a:rPr lang="en-US" sz="2000" dirty="0" err="1" smtClean="0"/>
              <a:t>participación</a:t>
            </a:r>
            <a:r>
              <a:rPr lang="en-US" sz="2000" dirty="0" smtClean="0"/>
              <a:t> de un 75% o mas de </a:t>
            </a:r>
            <a:r>
              <a:rPr lang="en-US" sz="2000" dirty="0" err="1" smtClean="0"/>
              <a:t>las</a:t>
            </a:r>
            <a:r>
              <a:rPr lang="en-US" sz="2000" dirty="0" smtClean="0"/>
              <a:t> personas </a:t>
            </a:r>
            <a:r>
              <a:rPr lang="en-US" sz="2000" dirty="0" err="1" smtClean="0"/>
              <a:t>convocadas</a:t>
            </a:r>
            <a:r>
              <a:rPr lang="en-US" sz="2000" dirty="0" smtClean="0"/>
              <a:t> </a:t>
            </a:r>
            <a:r>
              <a:rPr lang="en-US" sz="2000" dirty="0" err="1" smtClean="0"/>
              <a:t>deberá</a:t>
            </a:r>
            <a:r>
              <a:rPr lang="en-US" sz="2000" dirty="0" smtClean="0"/>
              <a:t> </a:t>
            </a:r>
            <a:r>
              <a:rPr lang="en-US" sz="2000" dirty="0" err="1" smtClean="0"/>
              <a:t>someter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explicación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</a:t>
            </a:r>
            <a:r>
              <a:rPr lang="en-US" sz="2000" dirty="0" err="1" smtClean="0"/>
              <a:t>escrito</a:t>
            </a:r>
            <a:r>
              <a:rPr lang="en-US" sz="2000" dirty="0" smtClean="0"/>
              <a:t>, a la </a:t>
            </a:r>
            <a:r>
              <a:rPr lang="en-US" sz="2000" dirty="0" err="1" smtClean="0"/>
              <a:t>Unidad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otorga</a:t>
            </a:r>
            <a:r>
              <a:rPr lang="en-US" sz="2000" dirty="0" smtClean="0"/>
              <a:t> los </a:t>
            </a:r>
            <a:r>
              <a:rPr lang="en-US" sz="2000" dirty="0" err="1" smtClean="0"/>
              <a:t>fondos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</a:t>
            </a:r>
            <a:r>
              <a:rPr lang="en-US" sz="2000" dirty="0" err="1" smtClean="0"/>
              <a:t>conducto</a:t>
            </a:r>
            <a:r>
              <a:rPr lang="en-US" sz="2000" dirty="0" smtClean="0"/>
              <a:t> del supervisor, director o </a:t>
            </a:r>
            <a:r>
              <a:rPr lang="en-US" sz="2000" dirty="0" err="1" smtClean="0"/>
              <a:t>subsecretario</a:t>
            </a:r>
            <a:r>
              <a:rPr lang="en-US" sz="2000" dirty="0" smtClean="0"/>
              <a:t> (el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aplique</a:t>
            </a:r>
            <a:r>
              <a:rPr lang="en-US" sz="2000" dirty="0" smtClean="0"/>
              <a:t>) de </a:t>
            </a:r>
            <a:r>
              <a:rPr lang="en-US" sz="2000" dirty="0" err="1" smtClean="0"/>
              <a:t>las</a:t>
            </a:r>
            <a:r>
              <a:rPr lang="en-US" sz="2000" dirty="0" smtClean="0"/>
              <a:t> </a:t>
            </a:r>
            <a:r>
              <a:rPr lang="en-US" sz="2000" dirty="0" err="1" smtClean="0"/>
              <a:t>razones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la </a:t>
            </a:r>
            <a:r>
              <a:rPr lang="en-US" sz="2000" dirty="0" err="1" smtClean="0"/>
              <a:t>cual</a:t>
            </a:r>
            <a:r>
              <a:rPr lang="en-US" sz="2000" dirty="0" smtClean="0"/>
              <a:t> no </a:t>
            </a:r>
            <a:r>
              <a:rPr lang="en-US" sz="2000" dirty="0" err="1" smtClean="0"/>
              <a:t>logró</a:t>
            </a:r>
            <a:r>
              <a:rPr lang="en-US" sz="2000" dirty="0" smtClean="0"/>
              <a:t> la </a:t>
            </a:r>
            <a:r>
              <a:rPr lang="en-US" sz="2000" dirty="0" err="1" smtClean="0"/>
              <a:t>asistencia</a:t>
            </a:r>
            <a:r>
              <a:rPr lang="en-US" sz="2000" dirty="0" smtClean="0"/>
              <a:t> </a:t>
            </a:r>
            <a:r>
              <a:rPr lang="en-US" sz="2000" dirty="0" err="1" smtClean="0"/>
              <a:t>planificada</a:t>
            </a:r>
            <a:r>
              <a:rPr lang="en-US" sz="2000" dirty="0" smtClean="0"/>
              <a:t>, salvo </a:t>
            </a:r>
            <a:r>
              <a:rPr lang="en-US" sz="2000" dirty="0" err="1" smtClean="0"/>
              <a:t>por</a:t>
            </a:r>
            <a:r>
              <a:rPr lang="en-US" sz="2000" dirty="0" smtClean="0"/>
              <a:t> </a:t>
            </a:r>
            <a:r>
              <a:rPr lang="en-US" sz="2000" dirty="0" err="1" smtClean="0"/>
              <a:t>eventos</a:t>
            </a:r>
            <a:r>
              <a:rPr lang="en-US" sz="2000" dirty="0" smtClean="0"/>
              <a:t> </a:t>
            </a:r>
            <a:r>
              <a:rPr lang="en-US" sz="2000" dirty="0" err="1" smtClean="0"/>
              <a:t>fortuitos</a:t>
            </a:r>
            <a:r>
              <a:rPr lang="en-US" sz="2000" dirty="0" smtClean="0"/>
              <a:t>. </a:t>
            </a:r>
          </a:p>
          <a:p>
            <a:pPr lvl="3" algn="just"/>
            <a:endParaRPr lang="en-US" sz="2000" dirty="0" smtClean="0"/>
          </a:p>
          <a:p>
            <a:pPr algn="just"/>
            <a:endParaRPr lang="es-PR" sz="2000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57200" y="4572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9pPr>
          </a:lstStyle>
          <a:p>
            <a:pPr algn="ctr"/>
            <a:r>
              <a:rPr lang="en-US" sz="3600" dirty="0" err="1" smtClean="0"/>
              <a:t>Desglose</a:t>
            </a:r>
            <a:r>
              <a:rPr lang="en-US" sz="3600" dirty="0" smtClean="0"/>
              <a:t> de </a:t>
            </a:r>
            <a:r>
              <a:rPr lang="en-US" sz="3600" dirty="0" err="1" smtClean="0"/>
              <a:t>Gasto</a:t>
            </a:r>
            <a:r>
              <a:rPr lang="en-US" sz="3600" dirty="0" smtClean="0"/>
              <a:t> (cont.)</a:t>
            </a:r>
            <a:endParaRPr lang="es-PR" sz="3600" dirty="0"/>
          </a:p>
        </p:txBody>
      </p:sp>
    </p:spTree>
    <p:extLst>
      <p:ext uri="{BB962C8B-B14F-4D97-AF65-F5344CB8AC3E}">
        <p14:creationId xmlns:p14="http://schemas.microsoft.com/office/powerpoint/2010/main" val="107226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495800" cy="3886200"/>
          </a:xfrm>
        </p:spPr>
        <p:txBody>
          <a:bodyPr/>
          <a:lstStyle/>
          <a:p>
            <a:pPr>
              <a:buSzPct val="70000"/>
            </a:pPr>
            <a:r>
              <a:rPr lang="en-US" sz="2200" dirty="0" err="1" smtClean="0"/>
              <a:t>Gastos</a:t>
            </a:r>
            <a:r>
              <a:rPr lang="en-US" sz="2200" dirty="0" smtClean="0"/>
              <a:t> de </a:t>
            </a:r>
            <a:r>
              <a:rPr lang="en-US" sz="2200" dirty="0" err="1" smtClean="0"/>
              <a:t>viajes</a:t>
            </a:r>
            <a:r>
              <a:rPr lang="en-US" sz="2200" dirty="0" smtClean="0"/>
              <a:t> locales</a:t>
            </a:r>
          </a:p>
          <a:p>
            <a:pPr lvl="1">
              <a:buSzPct val="70000"/>
            </a:pPr>
            <a:r>
              <a:rPr lang="en-US" sz="2000" dirty="0" smtClean="0"/>
              <a:t>Se </a:t>
            </a:r>
            <a:r>
              <a:rPr lang="en-US" sz="2000" dirty="0" err="1" smtClean="0"/>
              <a:t>debe</a:t>
            </a:r>
            <a:r>
              <a:rPr lang="en-US" sz="2000" dirty="0" smtClean="0"/>
              <a:t> </a:t>
            </a:r>
            <a:r>
              <a:rPr lang="en-US" sz="2000" dirty="0" err="1" smtClean="0"/>
              <a:t>presentar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relación</a:t>
            </a:r>
            <a:r>
              <a:rPr lang="en-US" sz="2000" dirty="0" smtClean="0"/>
              <a:t> de </a:t>
            </a:r>
            <a:r>
              <a:rPr lang="en-US" sz="2000" dirty="0" err="1" smtClean="0"/>
              <a:t>viaje</a:t>
            </a:r>
            <a:r>
              <a:rPr lang="en-US" sz="2000" dirty="0" smtClean="0"/>
              <a:t> </a:t>
            </a:r>
            <a:r>
              <a:rPr lang="en-US" sz="2000" dirty="0" err="1" smtClean="0"/>
              <a:t>certificado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incluya</a:t>
            </a:r>
            <a:endParaRPr lang="en-US" sz="2000" dirty="0" smtClean="0"/>
          </a:p>
          <a:p>
            <a:pPr lvl="2"/>
            <a:r>
              <a:rPr lang="en-US" sz="1800" dirty="0" err="1" smtClean="0"/>
              <a:t>Costo</a:t>
            </a:r>
            <a:r>
              <a:rPr lang="en-US" sz="1800" dirty="0" smtClean="0"/>
              <a:t> de </a:t>
            </a:r>
            <a:r>
              <a:rPr lang="en-US" sz="1800" dirty="0" err="1" smtClean="0"/>
              <a:t>transportación</a:t>
            </a:r>
            <a:r>
              <a:rPr lang="en-US" sz="1800" dirty="0" smtClean="0"/>
              <a:t> (</a:t>
            </a:r>
            <a:r>
              <a:rPr lang="en-US" sz="1800" dirty="0" err="1" smtClean="0"/>
              <a:t>millaje</a:t>
            </a:r>
            <a:r>
              <a:rPr lang="en-US" sz="1800" dirty="0" smtClean="0"/>
              <a:t>)</a:t>
            </a:r>
          </a:p>
          <a:p>
            <a:pPr lvl="2"/>
            <a:r>
              <a:rPr lang="en-US" sz="1800" dirty="0" err="1" smtClean="0"/>
              <a:t>Costo</a:t>
            </a:r>
            <a:r>
              <a:rPr lang="en-US" sz="1800" dirty="0" smtClean="0"/>
              <a:t> de </a:t>
            </a:r>
            <a:r>
              <a:rPr lang="en-US" sz="1800" dirty="0" err="1" smtClean="0"/>
              <a:t>alimentos</a:t>
            </a:r>
            <a:r>
              <a:rPr lang="en-US" sz="1800" dirty="0" smtClean="0"/>
              <a:t> (</a:t>
            </a:r>
            <a:r>
              <a:rPr lang="en-US" sz="1800" dirty="0" err="1" smtClean="0"/>
              <a:t>dietas</a:t>
            </a:r>
            <a:r>
              <a:rPr lang="en-US" sz="1800" dirty="0" smtClean="0"/>
              <a:t>)</a:t>
            </a:r>
          </a:p>
          <a:p>
            <a:pPr lvl="2"/>
            <a:r>
              <a:rPr lang="en-US" sz="1800" dirty="0" err="1" smtClean="0"/>
              <a:t>Costo</a:t>
            </a:r>
            <a:r>
              <a:rPr lang="en-US" sz="1800" dirty="0" smtClean="0"/>
              <a:t> de </a:t>
            </a:r>
            <a:r>
              <a:rPr lang="en-US" sz="1800" dirty="0" err="1" smtClean="0"/>
              <a:t>peajes</a:t>
            </a:r>
            <a:endParaRPr lang="en-US" sz="1800" dirty="0" smtClean="0"/>
          </a:p>
          <a:p>
            <a:pPr lvl="2"/>
            <a:r>
              <a:rPr lang="en-US" sz="1800" dirty="0" err="1" smtClean="0"/>
              <a:t>Costo</a:t>
            </a:r>
            <a:r>
              <a:rPr lang="en-US" sz="1800" dirty="0" smtClean="0"/>
              <a:t> de </a:t>
            </a:r>
            <a:r>
              <a:rPr lang="en-US" sz="1800" dirty="0" err="1" smtClean="0"/>
              <a:t>estacionamiento</a:t>
            </a:r>
            <a:r>
              <a:rPr lang="en-US" sz="1800" dirty="0" smtClean="0"/>
              <a:t> (</a:t>
            </a:r>
            <a:r>
              <a:rPr lang="en-US" sz="1800" dirty="0" err="1" smtClean="0"/>
              <a:t>según</a:t>
            </a:r>
            <a:r>
              <a:rPr lang="en-US" sz="1800" dirty="0" smtClean="0"/>
              <a:t> </a:t>
            </a:r>
            <a:r>
              <a:rPr lang="en-US" sz="1800" dirty="0" err="1" smtClean="0"/>
              <a:t>aplique</a:t>
            </a:r>
            <a:r>
              <a:rPr lang="en-US" sz="1800" dirty="0" smtClean="0"/>
              <a:t>)</a:t>
            </a:r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" t="5029" r="4062" b="6146"/>
          <a:stretch/>
        </p:blipFill>
        <p:spPr bwMode="auto">
          <a:xfrm>
            <a:off x="4800600" y="1447800"/>
            <a:ext cx="3733800" cy="4587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457200" y="4572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9pPr>
          </a:lstStyle>
          <a:p>
            <a:pPr algn="ctr"/>
            <a:r>
              <a:rPr lang="en-US" sz="3600" dirty="0" err="1" smtClean="0"/>
              <a:t>Desglose</a:t>
            </a:r>
            <a:r>
              <a:rPr lang="en-US" sz="3600" dirty="0" smtClean="0"/>
              <a:t> de </a:t>
            </a:r>
            <a:r>
              <a:rPr lang="en-US" sz="3600" dirty="0" err="1" smtClean="0"/>
              <a:t>Gasto</a:t>
            </a:r>
            <a:r>
              <a:rPr lang="en-US" sz="3600" dirty="0" smtClean="0"/>
              <a:t> (cont.)</a:t>
            </a:r>
            <a:endParaRPr lang="es-PR" sz="3600" dirty="0"/>
          </a:p>
        </p:txBody>
      </p:sp>
    </p:spTree>
    <p:extLst>
      <p:ext uri="{BB962C8B-B14F-4D97-AF65-F5344CB8AC3E}">
        <p14:creationId xmlns:p14="http://schemas.microsoft.com/office/powerpoint/2010/main" val="319336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5720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SzPct val="70000"/>
            </a:pPr>
            <a:r>
              <a:rPr lang="en-US" sz="3600" dirty="0" err="1" smtClean="0"/>
              <a:t>Costo</a:t>
            </a:r>
            <a:r>
              <a:rPr lang="en-US" sz="3600" dirty="0" smtClean="0"/>
              <a:t> </a:t>
            </a:r>
            <a:r>
              <a:rPr lang="en-US" sz="3600" dirty="0" err="1" smtClean="0"/>
              <a:t>por</a:t>
            </a:r>
            <a:r>
              <a:rPr lang="en-US" sz="3600" dirty="0" smtClean="0"/>
              <a:t> </a:t>
            </a:r>
            <a:r>
              <a:rPr lang="en-US" sz="3600" dirty="0" err="1" smtClean="0"/>
              <a:t>participante</a:t>
            </a:r>
            <a:r>
              <a:rPr lang="en-US" sz="3600" dirty="0" smtClean="0"/>
              <a:t> 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SzPct val="70000"/>
            </a:pPr>
            <a:r>
              <a:rPr lang="en-US" sz="3300" dirty="0" err="1" smtClean="0"/>
              <a:t>Hoja</a:t>
            </a:r>
            <a:r>
              <a:rPr lang="en-US" sz="3300" dirty="0" smtClean="0"/>
              <a:t> de </a:t>
            </a:r>
            <a:r>
              <a:rPr lang="en-US" sz="3300" dirty="0" err="1" smtClean="0"/>
              <a:t>asistencia</a:t>
            </a:r>
            <a:r>
              <a:rPr lang="en-US" sz="3300" dirty="0" smtClean="0"/>
              <a:t> </a:t>
            </a:r>
            <a:r>
              <a:rPr lang="en-US" sz="3300" dirty="0" err="1" smtClean="0"/>
              <a:t>que</a:t>
            </a:r>
            <a:r>
              <a:rPr lang="en-US" sz="3300" dirty="0" smtClean="0"/>
              <a:t> </a:t>
            </a:r>
            <a:r>
              <a:rPr lang="en-US" sz="3300" dirty="0" err="1" smtClean="0"/>
              <a:t>incluya</a:t>
            </a:r>
            <a:r>
              <a:rPr lang="en-US" sz="3300" dirty="0" smtClean="0"/>
              <a:t> lo </a:t>
            </a:r>
            <a:r>
              <a:rPr lang="en-US" sz="3300" dirty="0" err="1" smtClean="0"/>
              <a:t>siguiente</a:t>
            </a:r>
            <a:endParaRPr lang="en-US" sz="3300" dirty="0" smtClean="0"/>
          </a:p>
          <a:p>
            <a:pPr lvl="2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900" dirty="0" err="1" smtClean="0"/>
              <a:t>Compañia</a:t>
            </a:r>
            <a:r>
              <a:rPr lang="en-US" sz="2900" dirty="0" smtClean="0"/>
              <a:t> </a:t>
            </a:r>
            <a:r>
              <a:rPr lang="en-US" sz="2900" dirty="0" err="1" smtClean="0"/>
              <a:t>que</a:t>
            </a:r>
            <a:r>
              <a:rPr lang="en-US" sz="2900" dirty="0" smtClean="0"/>
              <a:t> </a:t>
            </a:r>
            <a:r>
              <a:rPr lang="en-US" sz="2900" dirty="0" err="1" smtClean="0"/>
              <a:t>ofreció</a:t>
            </a:r>
            <a:r>
              <a:rPr lang="en-US" sz="2900" dirty="0" smtClean="0"/>
              <a:t> los </a:t>
            </a:r>
            <a:r>
              <a:rPr lang="en-US" sz="2900" dirty="0" err="1" smtClean="0"/>
              <a:t>servicios</a:t>
            </a:r>
            <a:endParaRPr lang="en-US" sz="2900" dirty="0" smtClean="0"/>
          </a:p>
          <a:p>
            <a:pPr lvl="2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900" dirty="0" err="1" smtClean="0"/>
              <a:t>Tipo</a:t>
            </a:r>
            <a:r>
              <a:rPr lang="en-US" sz="2900" dirty="0" smtClean="0"/>
              <a:t> de </a:t>
            </a:r>
            <a:r>
              <a:rPr lang="en-US" sz="2900" dirty="0" err="1" smtClean="0"/>
              <a:t>adiestramiento</a:t>
            </a:r>
            <a:endParaRPr lang="en-US" sz="2900" dirty="0" smtClean="0"/>
          </a:p>
          <a:p>
            <a:pPr lvl="2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900" dirty="0" err="1" smtClean="0"/>
              <a:t>Hora</a:t>
            </a:r>
            <a:r>
              <a:rPr lang="en-US" sz="2900" dirty="0" smtClean="0"/>
              <a:t> y </a:t>
            </a:r>
            <a:r>
              <a:rPr lang="en-US" sz="2900" dirty="0" err="1" smtClean="0"/>
              <a:t>día</a:t>
            </a:r>
            <a:endParaRPr lang="en-US" sz="2900" dirty="0" smtClean="0"/>
          </a:p>
          <a:p>
            <a:pPr lvl="2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900" dirty="0" smtClean="0"/>
              <a:t>Lugar</a:t>
            </a:r>
          </a:p>
          <a:p>
            <a:pPr lvl="2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900" dirty="0" err="1" smtClean="0"/>
              <a:t>Recursos</a:t>
            </a:r>
            <a:endParaRPr lang="en-US" sz="2900" dirty="0" smtClean="0"/>
          </a:p>
          <a:p>
            <a:pPr lvl="2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900" dirty="0" smtClean="0"/>
              <a:t>Firma de los </a:t>
            </a:r>
            <a:r>
              <a:rPr lang="en-US" sz="2900" dirty="0" err="1" smtClean="0"/>
              <a:t>participantes</a:t>
            </a:r>
            <a:endParaRPr lang="en-US" sz="29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524000"/>
            <a:ext cx="4419600" cy="48768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SzPct val="70000"/>
            </a:pPr>
            <a:r>
              <a:rPr lang="en-US" sz="3600" dirty="0" err="1" smtClean="0"/>
              <a:t>Costo</a:t>
            </a:r>
            <a:r>
              <a:rPr lang="en-US" sz="3600" dirty="0" smtClean="0"/>
              <a:t> </a:t>
            </a:r>
            <a:r>
              <a:rPr lang="en-US" sz="3600" dirty="0" err="1" smtClean="0"/>
              <a:t>por</a:t>
            </a:r>
            <a:r>
              <a:rPr lang="en-US" sz="3600" dirty="0" smtClean="0"/>
              <a:t> </a:t>
            </a:r>
            <a:r>
              <a:rPr lang="en-US" sz="3600" dirty="0" err="1" smtClean="0"/>
              <a:t>adiestramiento</a:t>
            </a:r>
            <a:r>
              <a:rPr lang="en-US" sz="3600" dirty="0" smtClean="0"/>
              <a:t> </a:t>
            </a:r>
          </a:p>
          <a:p>
            <a:pPr marL="740664" lvl="4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sz="3300" dirty="0" err="1" smtClean="0"/>
              <a:t>Hoja</a:t>
            </a:r>
            <a:r>
              <a:rPr lang="en-US" sz="3300" dirty="0" smtClean="0"/>
              <a:t> de </a:t>
            </a:r>
            <a:r>
              <a:rPr lang="en-US" sz="3300" dirty="0" err="1" smtClean="0"/>
              <a:t>asistencia</a:t>
            </a:r>
            <a:r>
              <a:rPr lang="en-US" sz="3300" dirty="0" smtClean="0"/>
              <a:t> </a:t>
            </a:r>
            <a:r>
              <a:rPr lang="en-US" sz="3300" dirty="0" err="1" smtClean="0"/>
              <a:t>que</a:t>
            </a:r>
            <a:r>
              <a:rPr lang="en-US" sz="3300" dirty="0" smtClean="0"/>
              <a:t> </a:t>
            </a:r>
            <a:r>
              <a:rPr lang="en-US" sz="3300" dirty="0" err="1" smtClean="0"/>
              <a:t>incluya</a:t>
            </a:r>
            <a:r>
              <a:rPr lang="en-US" sz="3300" dirty="0" smtClean="0"/>
              <a:t> lo </a:t>
            </a:r>
            <a:r>
              <a:rPr lang="en-US" sz="3300" dirty="0" err="1" smtClean="0"/>
              <a:t>siguiente</a:t>
            </a:r>
            <a:r>
              <a:rPr lang="en-US" sz="3300" dirty="0" smtClean="0"/>
              <a:t>:</a:t>
            </a:r>
          </a:p>
          <a:p>
            <a:pPr marL="1257300" lvl="5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</a:pPr>
            <a:r>
              <a:rPr lang="en-US" sz="2900" dirty="0" err="1" smtClean="0"/>
              <a:t>Compañia</a:t>
            </a:r>
            <a:r>
              <a:rPr lang="en-US" sz="2900" dirty="0" smtClean="0"/>
              <a:t> </a:t>
            </a:r>
            <a:r>
              <a:rPr lang="en-US" sz="2900" dirty="0" err="1" smtClean="0"/>
              <a:t>que</a:t>
            </a:r>
            <a:r>
              <a:rPr lang="en-US" sz="2900" dirty="0" smtClean="0"/>
              <a:t> </a:t>
            </a:r>
            <a:r>
              <a:rPr lang="en-US" sz="2900" dirty="0" err="1" smtClean="0"/>
              <a:t>ofrecio</a:t>
            </a:r>
            <a:r>
              <a:rPr lang="en-US" sz="2900" dirty="0" smtClean="0"/>
              <a:t> los </a:t>
            </a:r>
            <a:r>
              <a:rPr lang="en-US" sz="2900" dirty="0" err="1" smtClean="0"/>
              <a:t>servicios</a:t>
            </a:r>
            <a:endParaRPr lang="en-US" sz="2900" dirty="0" smtClean="0"/>
          </a:p>
          <a:p>
            <a:pPr marL="1257300" lvl="5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</a:pPr>
            <a:r>
              <a:rPr lang="en-US" sz="2900" dirty="0" err="1" smtClean="0"/>
              <a:t>Tipo</a:t>
            </a:r>
            <a:r>
              <a:rPr lang="en-US" sz="2900" dirty="0" smtClean="0"/>
              <a:t> de </a:t>
            </a:r>
            <a:r>
              <a:rPr lang="en-US" sz="2900" dirty="0" err="1" smtClean="0"/>
              <a:t>adiestramiento</a:t>
            </a:r>
            <a:endParaRPr lang="en-US" sz="2900" dirty="0" smtClean="0"/>
          </a:p>
          <a:p>
            <a:pPr marL="1257300" lvl="5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</a:pPr>
            <a:r>
              <a:rPr lang="en-US" sz="2900" dirty="0" err="1" smtClean="0"/>
              <a:t>Hora</a:t>
            </a:r>
            <a:r>
              <a:rPr lang="en-US" sz="2900" dirty="0" smtClean="0"/>
              <a:t> y </a:t>
            </a:r>
            <a:r>
              <a:rPr lang="en-US" sz="2900" dirty="0" err="1" smtClean="0"/>
              <a:t>día</a:t>
            </a:r>
            <a:endParaRPr lang="en-US" sz="2900" dirty="0" smtClean="0"/>
          </a:p>
          <a:p>
            <a:pPr marL="1257300" lvl="5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</a:pPr>
            <a:r>
              <a:rPr lang="en-US" sz="2900" dirty="0" smtClean="0"/>
              <a:t>Lugar</a:t>
            </a:r>
          </a:p>
          <a:p>
            <a:pPr marL="1257300" lvl="5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</a:pPr>
            <a:r>
              <a:rPr lang="en-US" sz="2900" dirty="0" err="1" smtClean="0"/>
              <a:t>Costo</a:t>
            </a:r>
            <a:r>
              <a:rPr lang="en-US" sz="2900" dirty="0" smtClean="0"/>
              <a:t> </a:t>
            </a:r>
            <a:r>
              <a:rPr lang="en-US" sz="2900" dirty="0" err="1" smtClean="0"/>
              <a:t>por</a:t>
            </a:r>
            <a:r>
              <a:rPr lang="en-US" sz="2900" dirty="0" smtClean="0"/>
              <a:t> </a:t>
            </a:r>
            <a:r>
              <a:rPr lang="en-US" sz="2900" dirty="0" err="1" smtClean="0"/>
              <a:t>adiestramiento</a:t>
            </a:r>
            <a:endParaRPr lang="en-US" sz="2900" dirty="0" smtClean="0"/>
          </a:p>
          <a:p>
            <a:pPr marL="1257300" lvl="5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</a:pPr>
            <a:r>
              <a:rPr lang="en-US" sz="2900" dirty="0" err="1" smtClean="0"/>
              <a:t>Recursos</a:t>
            </a:r>
            <a:endParaRPr lang="en-US" sz="2900" dirty="0" smtClean="0"/>
          </a:p>
          <a:p>
            <a:pPr marL="1257300" lvl="5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</a:pPr>
            <a:r>
              <a:rPr lang="en-US" sz="2900" dirty="0" smtClean="0"/>
              <a:t>Firma de los </a:t>
            </a:r>
            <a:r>
              <a:rPr lang="en-US" sz="2900" dirty="0" err="1" smtClean="0"/>
              <a:t>participantes</a:t>
            </a:r>
            <a:endParaRPr lang="en-US" sz="2900" dirty="0" smtClean="0"/>
          </a:p>
          <a:p>
            <a:pPr marL="1257300" lvl="5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</a:pPr>
            <a:r>
              <a:rPr lang="en-US" sz="2900" dirty="0" err="1" smtClean="0"/>
              <a:t>Certificación</a:t>
            </a:r>
            <a:r>
              <a:rPr lang="en-US" sz="2900" dirty="0" smtClean="0"/>
              <a:t> del </a:t>
            </a:r>
            <a:r>
              <a:rPr lang="en-US" sz="2900" dirty="0" err="1" smtClean="0"/>
              <a:t>encargado</a:t>
            </a:r>
            <a:r>
              <a:rPr lang="en-US" sz="2900" dirty="0" smtClean="0"/>
              <a:t> de la </a:t>
            </a:r>
            <a:r>
              <a:rPr lang="en-US" sz="2900" dirty="0" err="1" smtClean="0"/>
              <a:t>actividad</a:t>
            </a:r>
            <a:endParaRPr lang="en-US" sz="2900" dirty="0" smtClean="0"/>
          </a:p>
          <a:p>
            <a:pPr marL="1257300" lvl="5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</a:pPr>
            <a:r>
              <a:rPr lang="en-US" sz="2900" dirty="0" err="1" smtClean="0"/>
              <a:t>Nombre</a:t>
            </a:r>
            <a:r>
              <a:rPr lang="en-US" sz="2900" dirty="0" smtClean="0"/>
              <a:t> y </a:t>
            </a:r>
            <a:r>
              <a:rPr lang="en-US" sz="2900" dirty="0" err="1" smtClean="0"/>
              <a:t>título</a:t>
            </a:r>
            <a:r>
              <a:rPr lang="en-US" sz="2900" dirty="0" smtClean="0"/>
              <a:t> de </a:t>
            </a:r>
            <a:r>
              <a:rPr lang="en-US" sz="2900" dirty="0" err="1" smtClean="0"/>
              <a:t>materiales</a:t>
            </a:r>
            <a:r>
              <a:rPr lang="en-US" sz="2900" dirty="0" smtClean="0"/>
              <a:t> </a:t>
            </a:r>
            <a:r>
              <a:rPr lang="en-US" sz="2900" dirty="0" err="1" smtClean="0"/>
              <a:t>entregados</a:t>
            </a:r>
            <a:endParaRPr lang="en-US" sz="2900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57200" y="4572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9pPr>
          </a:lstStyle>
          <a:p>
            <a:pPr algn="ctr"/>
            <a:r>
              <a:rPr lang="en-US" sz="3600" dirty="0" err="1" smtClean="0"/>
              <a:t>Desglose</a:t>
            </a:r>
            <a:r>
              <a:rPr lang="en-US" sz="3600" dirty="0" smtClean="0"/>
              <a:t> de </a:t>
            </a:r>
            <a:r>
              <a:rPr lang="en-US" sz="3600" dirty="0" err="1" smtClean="0"/>
              <a:t>Gasto</a:t>
            </a:r>
            <a:r>
              <a:rPr lang="en-US" sz="3600" dirty="0" smtClean="0"/>
              <a:t> (cont.)</a:t>
            </a:r>
            <a:endParaRPr lang="es-PR" sz="3600" dirty="0"/>
          </a:p>
        </p:txBody>
      </p:sp>
    </p:spTree>
    <p:extLst>
      <p:ext uri="{BB962C8B-B14F-4D97-AF65-F5344CB8AC3E}">
        <p14:creationId xmlns:p14="http://schemas.microsoft.com/office/powerpoint/2010/main" val="157110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343400"/>
          </a:xfrm>
        </p:spPr>
        <p:txBody>
          <a:bodyPr>
            <a:normAutofit/>
          </a:bodyPr>
          <a:lstStyle/>
          <a:p>
            <a:r>
              <a:rPr lang="en-US" sz="2200" dirty="0" err="1" smtClean="0"/>
              <a:t>Compra</a:t>
            </a:r>
            <a:r>
              <a:rPr lang="en-US" sz="2200" dirty="0" smtClean="0"/>
              <a:t> de </a:t>
            </a:r>
            <a:r>
              <a:rPr lang="en-US" sz="2200" dirty="0" err="1" smtClean="0"/>
              <a:t>bienes</a:t>
            </a:r>
            <a:endParaRPr lang="en-US" sz="2200" dirty="0" smtClean="0"/>
          </a:p>
          <a:p>
            <a:pPr lvl="1"/>
            <a:r>
              <a:rPr lang="en-US" sz="2000" dirty="0" smtClean="0"/>
              <a:t>El </a:t>
            </a:r>
            <a:r>
              <a:rPr lang="en-US" sz="2000" dirty="0" err="1" smtClean="0"/>
              <a:t>proponente</a:t>
            </a:r>
            <a:r>
              <a:rPr lang="en-US" sz="2000" dirty="0" smtClean="0"/>
              <a:t> </a:t>
            </a:r>
            <a:r>
              <a:rPr lang="en-US" sz="2000" dirty="0" err="1" smtClean="0"/>
              <a:t>deberá</a:t>
            </a:r>
            <a:r>
              <a:rPr lang="en-US" sz="2000" dirty="0" smtClean="0"/>
              <a:t> </a:t>
            </a:r>
            <a:r>
              <a:rPr lang="en-US" sz="2000" dirty="0" err="1" smtClean="0"/>
              <a:t>demostrar</a:t>
            </a:r>
            <a:r>
              <a:rPr lang="en-US" sz="2000" dirty="0" smtClean="0"/>
              <a:t>:</a:t>
            </a:r>
          </a:p>
          <a:p>
            <a:pPr lvl="2"/>
            <a:r>
              <a:rPr lang="en-US" sz="1800" dirty="0" err="1" smtClean="0"/>
              <a:t>Competencia</a:t>
            </a:r>
            <a:r>
              <a:rPr lang="en-US" sz="1800" dirty="0" smtClean="0"/>
              <a:t> en el </a:t>
            </a:r>
            <a:r>
              <a:rPr lang="en-US" sz="1800" dirty="0" err="1" smtClean="0"/>
              <a:t>proceso</a:t>
            </a:r>
            <a:r>
              <a:rPr lang="en-US" sz="1800" dirty="0" smtClean="0"/>
              <a:t> de </a:t>
            </a:r>
            <a:r>
              <a:rPr lang="en-US" sz="1800" dirty="0" err="1" smtClean="0"/>
              <a:t>adquisición</a:t>
            </a:r>
            <a:endParaRPr lang="en-US" sz="1800" dirty="0" smtClean="0"/>
          </a:p>
          <a:p>
            <a:pPr lvl="2"/>
            <a:r>
              <a:rPr lang="en-US" sz="1800" dirty="0" err="1" smtClean="0"/>
              <a:t>Razonabilidad</a:t>
            </a:r>
            <a:r>
              <a:rPr lang="en-US" sz="1800" dirty="0" smtClean="0"/>
              <a:t> de </a:t>
            </a:r>
            <a:r>
              <a:rPr lang="en-US" sz="1800" dirty="0" err="1" smtClean="0"/>
              <a:t>costos</a:t>
            </a:r>
            <a:endParaRPr lang="en-US" sz="1800" dirty="0" smtClean="0"/>
          </a:p>
          <a:p>
            <a:pPr lvl="2"/>
            <a:r>
              <a:rPr lang="en-US" sz="1800" dirty="0" smtClean="0"/>
              <a:t>El </a:t>
            </a:r>
            <a:r>
              <a:rPr lang="en-US" sz="1800" dirty="0" err="1" smtClean="0"/>
              <a:t>gasto</a:t>
            </a:r>
            <a:r>
              <a:rPr lang="en-US" sz="1800" dirty="0" smtClean="0"/>
              <a:t> </a:t>
            </a:r>
            <a:r>
              <a:rPr lang="en-US" sz="1800" dirty="0" err="1" smtClean="0"/>
              <a:t>va</a:t>
            </a:r>
            <a:r>
              <a:rPr lang="en-US" sz="1800" dirty="0" smtClean="0"/>
              <a:t> </a:t>
            </a:r>
            <a:r>
              <a:rPr lang="en-US" sz="1800" dirty="0" err="1" smtClean="0"/>
              <a:t>acorde</a:t>
            </a:r>
            <a:r>
              <a:rPr lang="en-US" sz="1800" dirty="0" smtClean="0"/>
              <a:t> con la </a:t>
            </a:r>
            <a:r>
              <a:rPr lang="en-US" sz="1800" dirty="0" err="1" smtClean="0"/>
              <a:t>propuesta</a:t>
            </a:r>
            <a:endParaRPr lang="en-US" sz="1800" dirty="0" smtClean="0"/>
          </a:p>
          <a:p>
            <a:pPr lvl="2"/>
            <a:r>
              <a:rPr lang="en-US" sz="1800" dirty="0" err="1" smtClean="0"/>
              <a:t>Cumplimiento</a:t>
            </a:r>
            <a:r>
              <a:rPr lang="en-US" sz="1800" dirty="0" smtClean="0"/>
              <a:t> con:</a:t>
            </a:r>
          </a:p>
          <a:p>
            <a:pPr marL="1536192" lvl="3" indent="-347472"/>
            <a:r>
              <a:rPr lang="en-US" sz="1600" dirty="0" err="1" smtClean="0"/>
              <a:t>Cartas</a:t>
            </a:r>
            <a:r>
              <a:rPr lang="en-US" sz="1600" dirty="0" smtClean="0"/>
              <a:t> </a:t>
            </a:r>
            <a:r>
              <a:rPr lang="en-US" sz="1600" dirty="0" err="1" smtClean="0"/>
              <a:t>Circulares</a:t>
            </a:r>
            <a:endParaRPr lang="en-US" sz="1600" dirty="0" smtClean="0"/>
          </a:p>
          <a:p>
            <a:pPr marL="1536192" lvl="3" indent="-347472"/>
            <a:r>
              <a:rPr lang="en-US" sz="1600" dirty="0" smtClean="0"/>
              <a:t>OMB (A-87, A-122, A-21 y CFR 31)</a:t>
            </a:r>
          </a:p>
          <a:p>
            <a:pPr marL="1536192" lvl="3" indent="-347472"/>
            <a:r>
              <a:rPr lang="en-US" sz="1600" dirty="0" err="1" smtClean="0"/>
              <a:t>Cualquier</a:t>
            </a:r>
            <a:r>
              <a:rPr lang="en-US" sz="1600" dirty="0" smtClean="0"/>
              <a:t> </a:t>
            </a:r>
            <a:r>
              <a:rPr lang="en-US" sz="1600" dirty="0" err="1" smtClean="0"/>
              <a:t>otra</a:t>
            </a:r>
            <a:r>
              <a:rPr lang="en-US" sz="1600" dirty="0" smtClean="0"/>
              <a:t> de </a:t>
            </a:r>
            <a:r>
              <a:rPr lang="en-US" sz="1600" dirty="0" err="1" smtClean="0"/>
              <a:t>aplicabilidad</a:t>
            </a:r>
            <a:endParaRPr lang="en-US" sz="1600" dirty="0" smtClean="0"/>
          </a:p>
          <a:p>
            <a:endParaRPr lang="es-PR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4572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9pPr>
          </a:lstStyle>
          <a:p>
            <a:pPr algn="ctr"/>
            <a:r>
              <a:rPr lang="en-US" sz="3600" dirty="0" err="1" smtClean="0"/>
              <a:t>Desglose</a:t>
            </a:r>
            <a:r>
              <a:rPr lang="en-US" sz="3600" dirty="0" smtClean="0"/>
              <a:t> de </a:t>
            </a:r>
            <a:r>
              <a:rPr lang="en-US" sz="3600" dirty="0" err="1" smtClean="0"/>
              <a:t>Gasto</a:t>
            </a:r>
            <a:r>
              <a:rPr lang="en-US" sz="3600" dirty="0" smtClean="0"/>
              <a:t> (cont.)</a:t>
            </a:r>
            <a:endParaRPr lang="es-PR" sz="3600" dirty="0"/>
          </a:p>
        </p:txBody>
      </p:sp>
    </p:spTree>
    <p:extLst>
      <p:ext uri="{BB962C8B-B14F-4D97-AF65-F5344CB8AC3E}">
        <p14:creationId xmlns:p14="http://schemas.microsoft.com/office/powerpoint/2010/main" val="155251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81600"/>
          </a:xfrm>
        </p:spPr>
        <p:txBody>
          <a:bodyPr>
            <a:noAutofit/>
          </a:bodyPr>
          <a:lstStyle/>
          <a:p>
            <a:pPr algn="just"/>
            <a:r>
              <a:rPr lang="en-US" sz="2200" dirty="0" err="1" smtClean="0"/>
              <a:t>Estipendio</a:t>
            </a:r>
            <a:endParaRPr lang="en-US" sz="2200" dirty="0" smtClean="0"/>
          </a:p>
          <a:p>
            <a:pPr lvl="1" algn="just"/>
            <a:r>
              <a:rPr lang="en-US" sz="2000" dirty="0" smtClean="0"/>
              <a:t>El </a:t>
            </a:r>
            <a:r>
              <a:rPr lang="en-US" sz="2000" dirty="0" err="1" smtClean="0"/>
              <a:t>proponente</a:t>
            </a:r>
            <a:r>
              <a:rPr lang="en-US" sz="2000" dirty="0" smtClean="0"/>
              <a:t> </a:t>
            </a:r>
            <a:r>
              <a:rPr lang="en-US" sz="2000" dirty="0" err="1" smtClean="0"/>
              <a:t>será</a:t>
            </a:r>
            <a:r>
              <a:rPr lang="en-US" sz="2000" dirty="0" smtClean="0"/>
              <a:t> responsible de </a:t>
            </a:r>
            <a:r>
              <a:rPr lang="en-US" sz="2000" dirty="0" err="1" smtClean="0"/>
              <a:t>guardar</a:t>
            </a:r>
            <a:r>
              <a:rPr lang="en-US" sz="2000" dirty="0" smtClean="0"/>
              <a:t> </a:t>
            </a:r>
            <a:r>
              <a:rPr lang="en-US" sz="2000" dirty="0" err="1" smtClean="0"/>
              <a:t>las</a:t>
            </a:r>
            <a:r>
              <a:rPr lang="en-US" sz="2000" dirty="0" smtClean="0"/>
              <a:t> </a:t>
            </a:r>
            <a:r>
              <a:rPr lang="en-US" sz="2000" dirty="0" err="1" smtClean="0"/>
              <a:t>hojas</a:t>
            </a:r>
            <a:r>
              <a:rPr lang="en-US" sz="2000" dirty="0" smtClean="0"/>
              <a:t> de </a:t>
            </a:r>
            <a:r>
              <a:rPr lang="en-US" sz="2000" dirty="0" err="1" smtClean="0"/>
              <a:t>asistencia</a:t>
            </a:r>
            <a:r>
              <a:rPr lang="en-US" sz="2000" dirty="0" smtClean="0"/>
              <a:t> de los </a:t>
            </a:r>
            <a:r>
              <a:rPr lang="en-US" sz="2000" dirty="0" err="1" smtClean="0"/>
              <a:t>participantes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recibieron</a:t>
            </a:r>
            <a:r>
              <a:rPr lang="en-US" sz="2000" dirty="0" smtClean="0"/>
              <a:t> el </a:t>
            </a:r>
            <a:r>
              <a:rPr lang="en-US" sz="2000" dirty="0" err="1" smtClean="0"/>
              <a:t>estipendio</a:t>
            </a:r>
            <a:r>
              <a:rPr lang="en-US" sz="2000" dirty="0" smtClean="0"/>
              <a:t>, la </a:t>
            </a:r>
            <a:r>
              <a:rPr lang="en-US" sz="2000" dirty="0" err="1" smtClean="0"/>
              <a:t>nómina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se </a:t>
            </a:r>
            <a:r>
              <a:rPr lang="en-US" sz="2000" dirty="0" err="1" smtClean="0"/>
              <a:t>preparó</a:t>
            </a:r>
            <a:r>
              <a:rPr lang="en-US" sz="2000" dirty="0" smtClean="0"/>
              <a:t> </a:t>
            </a:r>
            <a:r>
              <a:rPr lang="en-US" sz="2000" dirty="0" err="1" smtClean="0"/>
              <a:t>para</a:t>
            </a:r>
            <a:r>
              <a:rPr lang="en-US" sz="2000" dirty="0" smtClean="0"/>
              <a:t> </a:t>
            </a:r>
            <a:r>
              <a:rPr lang="en-US" sz="2000" dirty="0" err="1" smtClean="0"/>
              <a:t>efectuar</a:t>
            </a:r>
            <a:r>
              <a:rPr lang="en-US" sz="2000" dirty="0" smtClean="0"/>
              <a:t> el </a:t>
            </a:r>
            <a:r>
              <a:rPr lang="en-US" sz="2000" dirty="0" err="1" smtClean="0"/>
              <a:t>pago</a:t>
            </a:r>
            <a:r>
              <a:rPr lang="en-US" sz="2000" dirty="0" smtClean="0"/>
              <a:t>, los </a:t>
            </a:r>
            <a:r>
              <a:rPr lang="en-US" sz="2000" dirty="0" err="1" smtClean="0"/>
              <a:t>cheques</a:t>
            </a:r>
            <a:r>
              <a:rPr lang="en-US" sz="2000" dirty="0" smtClean="0"/>
              <a:t> </a:t>
            </a:r>
            <a:r>
              <a:rPr lang="en-US" sz="2000" dirty="0" err="1" smtClean="0"/>
              <a:t>cancelados</a:t>
            </a:r>
            <a:r>
              <a:rPr lang="en-US" sz="2000" dirty="0" smtClean="0"/>
              <a:t>, </a:t>
            </a:r>
            <a:r>
              <a:rPr lang="en-US" sz="2000" dirty="0" err="1" smtClean="0"/>
              <a:t>las</a:t>
            </a:r>
            <a:r>
              <a:rPr lang="en-US" sz="2000" dirty="0" smtClean="0"/>
              <a:t> </a:t>
            </a:r>
            <a:r>
              <a:rPr lang="en-US" sz="2000" dirty="0" err="1" smtClean="0"/>
              <a:t>minutas</a:t>
            </a:r>
            <a:r>
              <a:rPr lang="en-US" sz="2000" dirty="0" smtClean="0"/>
              <a:t> de los </a:t>
            </a:r>
            <a:r>
              <a:rPr lang="en-US" sz="2000" dirty="0" err="1" smtClean="0"/>
              <a:t>adiestramientos</a:t>
            </a:r>
            <a:r>
              <a:rPr lang="en-US" sz="2000" dirty="0" smtClean="0"/>
              <a:t> y </a:t>
            </a:r>
            <a:r>
              <a:rPr lang="en-US" sz="2000" dirty="0" err="1" smtClean="0"/>
              <a:t>cualquier</a:t>
            </a:r>
            <a:r>
              <a:rPr lang="en-US" sz="2000" dirty="0" smtClean="0"/>
              <a:t> </a:t>
            </a:r>
            <a:r>
              <a:rPr lang="en-US" sz="2000" dirty="0" err="1" smtClean="0"/>
              <a:t>documento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tenga</a:t>
            </a:r>
            <a:r>
              <a:rPr lang="en-US" sz="2000" dirty="0" smtClean="0"/>
              <a:t> </a:t>
            </a:r>
            <a:r>
              <a:rPr lang="en-US" sz="2000" dirty="0" err="1" smtClean="0"/>
              <a:t>relación</a:t>
            </a:r>
            <a:r>
              <a:rPr lang="en-US" sz="2000" dirty="0" smtClean="0"/>
              <a:t> con el </a:t>
            </a:r>
            <a:r>
              <a:rPr lang="en-US" sz="2000" dirty="0" err="1" smtClean="0"/>
              <a:t>pago</a:t>
            </a:r>
            <a:r>
              <a:rPr lang="en-US" sz="2000" dirty="0" smtClean="0"/>
              <a:t> de </a:t>
            </a:r>
            <a:r>
              <a:rPr lang="en-US" sz="2000" dirty="0" err="1" smtClean="0"/>
              <a:t>estipendio</a:t>
            </a:r>
            <a:r>
              <a:rPr lang="en-US" sz="2000" dirty="0" smtClean="0"/>
              <a:t>.</a:t>
            </a:r>
          </a:p>
          <a:p>
            <a:pPr lvl="1" algn="just"/>
            <a:r>
              <a:rPr lang="en-US" sz="2000" dirty="0" smtClean="0"/>
              <a:t>Para </a:t>
            </a:r>
            <a:r>
              <a:rPr lang="en-US" sz="2000" dirty="0" err="1" smtClean="0"/>
              <a:t>procesar</a:t>
            </a:r>
            <a:r>
              <a:rPr lang="en-US" sz="2000" dirty="0" smtClean="0"/>
              <a:t> la </a:t>
            </a:r>
            <a:r>
              <a:rPr lang="en-US" sz="2000" dirty="0" err="1" smtClean="0"/>
              <a:t>factura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</a:t>
            </a:r>
            <a:r>
              <a:rPr lang="en-US" sz="2000" dirty="0" err="1" smtClean="0"/>
              <a:t>este</a:t>
            </a:r>
            <a:r>
              <a:rPr lang="en-US" sz="2000" dirty="0" smtClean="0"/>
              <a:t> </a:t>
            </a:r>
            <a:r>
              <a:rPr lang="en-US" sz="2000" dirty="0" err="1" smtClean="0"/>
              <a:t>concepto</a:t>
            </a:r>
            <a:r>
              <a:rPr lang="en-US" sz="2000" dirty="0" smtClean="0"/>
              <a:t>, el </a:t>
            </a:r>
            <a:r>
              <a:rPr lang="en-US" sz="2000" dirty="0" err="1" smtClean="0"/>
              <a:t>proponente</a:t>
            </a:r>
            <a:r>
              <a:rPr lang="en-US" sz="2000" dirty="0" smtClean="0"/>
              <a:t> </a:t>
            </a:r>
            <a:r>
              <a:rPr lang="en-US" sz="2000" dirty="0" err="1" smtClean="0"/>
              <a:t>debera</a:t>
            </a:r>
            <a:r>
              <a:rPr lang="en-US" sz="2000" dirty="0" smtClean="0"/>
              <a:t> </a:t>
            </a:r>
            <a:r>
              <a:rPr lang="en-US" sz="2000" dirty="0" err="1" smtClean="0"/>
              <a:t>enviar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nómina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incluya</a:t>
            </a:r>
            <a:r>
              <a:rPr lang="en-US" sz="2000" dirty="0" smtClean="0"/>
              <a:t> lo </a:t>
            </a:r>
            <a:r>
              <a:rPr lang="en-US" sz="2000" dirty="0" err="1" smtClean="0"/>
              <a:t>siguiente</a:t>
            </a:r>
            <a:r>
              <a:rPr lang="en-US" sz="2000" dirty="0" smtClean="0"/>
              <a:t>:</a:t>
            </a:r>
          </a:p>
          <a:p>
            <a:pPr lvl="2" algn="just">
              <a:spcBef>
                <a:spcPts val="300"/>
              </a:spcBef>
              <a:spcAft>
                <a:spcPts val="300"/>
              </a:spcAft>
            </a:pPr>
            <a:r>
              <a:rPr lang="en-US" sz="1800" dirty="0" err="1" smtClean="0"/>
              <a:t>Nombre</a:t>
            </a:r>
            <a:endParaRPr lang="en-US" sz="1800" dirty="0" smtClean="0"/>
          </a:p>
          <a:p>
            <a:pPr lvl="2" algn="just">
              <a:spcBef>
                <a:spcPts val="300"/>
              </a:spcBef>
              <a:spcAft>
                <a:spcPts val="300"/>
              </a:spcAft>
            </a:pPr>
            <a:r>
              <a:rPr lang="en-US" sz="1800" dirty="0" err="1" smtClean="0"/>
              <a:t>Seguro</a:t>
            </a:r>
            <a:r>
              <a:rPr lang="en-US" sz="1800" dirty="0" smtClean="0"/>
              <a:t> social</a:t>
            </a:r>
          </a:p>
          <a:p>
            <a:pPr lvl="2" algn="just">
              <a:spcBef>
                <a:spcPts val="300"/>
              </a:spcBef>
              <a:spcAft>
                <a:spcPts val="300"/>
              </a:spcAft>
            </a:pPr>
            <a:r>
              <a:rPr lang="en-US" sz="1800" dirty="0" err="1" smtClean="0"/>
              <a:t>Fecha</a:t>
            </a:r>
            <a:r>
              <a:rPr lang="en-US" sz="1800" dirty="0" smtClean="0"/>
              <a:t> de </a:t>
            </a:r>
            <a:r>
              <a:rPr lang="en-US" sz="1800" dirty="0" err="1" smtClean="0"/>
              <a:t>adiestramiento</a:t>
            </a:r>
            <a:endParaRPr lang="en-US" sz="1800" dirty="0" smtClean="0"/>
          </a:p>
          <a:p>
            <a:pPr lvl="2" algn="just">
              <a:spcBef>
                <a:spcPts val="300"/>
              </a:spcBef>
              <a:spcAft>
                <a:spcPts val="300"/>
              </a:spcAft>
            </a:pPr>
            <a:r>
              <a:rPr lang="en-US" sz="1800" dirty="0" err="1" smtClean="0"/>
              <a:t>Importe</a:t>
            </a:r>
            <a:r>
              <a:rPr lang="en-US" sz="1800" dirty="0" smtClean="0"/>
              <a:t> de la </a:t>
            </a:r>
            <a:r>
              <a:rPr lang="en-US" sz="1800" dirty="0" err="1" smtClean="0"/>
              <a:t>bonificación</a:t>
            </a:r>
            <a:r>
              <a:rPr lang="en-US" sz="1800" dirty="0" smtClean="0"/>
              <a:t> </a:t>
            </a:r>
          </a:p>
          <a:p>
            <a:pPr lvl="2" algn="just">
              <a:spcBef>
                <a:spcPts val="300"/>
              </a:spcBef>
              <a:spcAft>
                <a:spcPts val="300"/>
              </a:spcAft>
            </a:pPr>
            <a:r>
              <a:rPr lang="en-US" sz="1800" dirty="0" err="1" smtClean="0"/>
              <a:t>Numero</a:t>
            </a:r>
            <a:r>
              <a:rPr lang="en-US" sz="1800" dirty="0" smtClean="0"/>
              <a:t> de </a:t>
            </a:r>
            <a:r>
              <a:rPr lang="en-US" sz="1800" dirty="0" err="1" smtClean="0"/>
              <a:t>cheque</a:t>
            </a:r>
            <a:endParaRPr lang="en-US" sz="1800" dirty="0" smtClean="0"/>
          </a:p>
          <a:p>
            <a:pPr lvl="2" algn="just">
              <a:spcBef>
                <a:spcPts val="300"/>
              </a:spcBef>
              <a:spcAft>
                <a:spcPts val="300"/>
              </a:spcAft>
            </a:pPr>
            <a:r>
              <a:rPr lang="en-US" sz="1800" dirty="0" err="1" smtClean="0"/>
              <a:t>Certificación</a:t>
            </a:r>
            <a:r>
              <a:rPr lang="en-US" sz="1800" dirty="0" smtClean="0"/>
              <a:t> de la persona </a:t>
            </a:r>
            <a:r>
              <a:rPr lang="en-US" sz="1800" dirty="0" err="1" smtClean="0"/>
              <a:t>autorizada</a:t>
            </a:r>
            <a:endParaRPr lang="en-US" sz="18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4572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fornian FB" pitchFamily="18" charset="0"/>
                <a:cs typeface="Arial" charset="0"/>
              </a:defRPr>
            </a:lvl9pPr>
          </a:lstStyle>
          <a:p>
            <a:pPr algn="ctr"/>
            <a:r>
              <a:rPr lang="en-US" sz="3600" dirty="0" err="1" smtClean="0"/>
              <a:t>Desglose</a:t>
            </a:r>
            <a:r>
              <a:rPr lang="en-US" sz="3600" dirty="0" smtClean="0"/>
              <a:t> de </a:t>
            </a:r>
            <a:r>
              <a:rPr lang="en-US" sz="3600" dirty="0" err="1" smtClean="0"/>
              <a:t>Gasto</a:t>
            </a:r>
            <a:r>
              <a:rPr lang="en-US" sz="3600" dirty="0" smtClean="0"/>
              <a:t> (cont.)</a:t>
            </a:r>
            <a:endParaRPr lang="es-PR" sz="3600" dirty="0"/>
          </a:p>
        </p:txBody>
      </p:sp>
    </p:spTree>
    <p:extLst>
      <p:ext uri="{BB962C8B-B14F-4D97-AF65-F5344CB8AC3E}">
        <p14:creationId xmlns:p14="http://schemas.microsoft.com/office/powerpoint/2010/main" val="344045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914400"/>
          </a:xfrm>
        </p:spPr>
        <p:txBody>
          <a:bodyPr>
            <a:noAutofit/>
          </a:bodyPr>
          <a:lstStyle/>
          <a:p>
            <a:pPr algn="ctr"/>
            <a:r>
              <a:rPr lang="en-US" sz="2800" dirty="0" err="1" smtClean="0"/>
              <a:t>Documentos</a:t>
            </a:r>
            <a:r>
              <a:rPr lang="en-US" sz="2800" dirty="0" smtClean="0"/>
              <a:t> </a:t>
            </a:r>
            <a:r>
              <a:rPr lang="en-US" sz="2800" dirty="0" err="1" smtClean="0"/>
              <a:t>necesarios</a:t>
            </a:r>
            <a:r>
              <a:rPr lang="en-US" sz="2800" dirty="0" smtClean="0"/>
              <a:t> </a:t>
            </a:r>
            <a:r>
              <a:rPr lang="en-US" sz="2800" dirty="0" err="1" smtClean="0"/>
              <a:t>para</a:t>
            </a:r>
            <a:r>
              <a:rPr lang="en-US" sz="2800" dirty="0" smtClean="0"/>
              <a:t> </a:t>
            </a:r>
            <a:r>
              <a:rPr lang="en-US" sz="2800" dirty="0" err="1" smtClean="0"/>
              <a:t>procesar</a:t>
            </a:r>
            <a:r>
              <a:rPr lang="en-US" sz="2800" dirty="0" smtClean="0"/>
              <a:t> </a:t>
            </a:r>
            <a:r>
              <a:rPr lang="en-US" sz="2800" dirty="0" err="1" smtClean="0"/>
              <a:t>facturas</a:t>
            </a:r>
            <a:r>
              <a:rPr lang="en-US" sz="2800" dirty="0"/>
              <a:t> </a:t>
            </a:r>
            <a:r>
              <a:rPr lang="en-US" sz="2800" dirty="0" err="1" smtClean="0"/>
              <a:t>para</a:t>
            </a:r>
            <a:r>
              <a:rPr lang="en-US" sz="2800" dirty="0" smtClean="0"/>
              <a:t> </a:t>
            </a:r>
            <a:r>
              <a:rPr lang="en-US" sz="2800" dirty="0" err="1" smtClean="0"/>
              <a:t>contratos</a:t>
            </a:r>
            <a:r>
              <a:rPr lang="en-US" sz="2800" dirty="0" smtClean="0"/>
              <a:t> de </a:t>
            </a:r>
            <a:r>
              <a:rPr lang="en-US" sz="2800" dirty="0" err="1" smtClean="0"/>
              <a:t>Servicios</a:t>
            </a:r>
            <a:r>
              <a:rPr lang="en-US" sz="2800" dirty="0" smtClean="0"/>
              <a:t> </a:t>
            </a:r>
            <a:r>
              <a:rPr lang="en-US" sz="2800" dirty="0" err="1" smtClean="0"/>
              <a:t>Profesionales</a:t>
            </a:r>
            <a:r>
              <a:rPr lang="en-US" sz="2800" dirty="0" smtClean="0"/>
              <a:t> y </a:t>
            </a:r>
            <a:r>
              <a:rPr lang="en-US" sz="2800" dirty="0" err="1" smtClean="0"/>
              <a:t>Consultivos</a:t>
            </a:r>
            <a:endParaRPr lang="es-P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153400" cy="990600"/>
          </a:xfrm>
        </p:spPr>
        <p:txBody>
          <a:bodyPr>
            <a:noAutofit/>
          </a:bodyPr>
          <a:lstStyle/>
          <a:p>
            <a:r>
              <a:rPr lang="en-US" sz="2200" dirty="0" smtClean="0"/>
              <a:t>Para </a:t>
            </a:r>
            <a:r>
              <a:rPr lang="en-US" sz="2200" dirty="0" err="1" smtClean="0"/>
              <a:t>poder</a:t>
            </a:r>
            <a:r>
              <a:rPr lang="en-US" sz="2200" dirty="0" smtClean="0"/>
              <a:t> </a:t>
            </a:r>
            <a:r>
              <a:rPr lang="en-US" sz="2200" dirty="0" err="1" smtClean="0"/>
              <a:t>procesar</a:t>
            </a:r>
            <a:r>
              <a:rPr lang="en-US" sz="2200" dirty="0" smtClean="0"/>
              <a:t> el </a:t>
            </a:r>
            <a:r>
              <a:rPr lang="en-US" sz="2200" dirty="0" err="1" smtClean="0"/>
              <a:t>pago</a:t>
            </a:r>
            <a:r>
              <a:rPr lang="en-US" sz="2200" dirty="0" smtClean="0"/>
              <a:t>, </a:t>
            </a:r>
            <a:r>
              <a:rPr lang="en-US" sz="2200" dirty="0" err="1" smtClean="0"/>
              <a:t>deberá</a:t>
            </a:r>
            <a:r>
              <a:rPr lang="en-US" sz="2200" dirty="0" smtClean="0"/>
              <a:t> </a:t>
            </a:r>
            <a:r>
              <a:rPr lang="en-US" sz="2200" dirty="0" err="1" smtClean="0"/>
              <a:t>incluir</a:t>
            </a:r>
            <a:r>
              <a:rPr lang="en-US" sz="2200" dirty="0" smtClean="0"/>
              <a:t> lo </a:t>
            </a:r>
            <a:r>
              <a:rPr lang="en-US" sz="2200" dirty="0" err="1" smtClean="0"/>
              <a:t>siguiente</a:t>
            </a:r>
            <a:r>
              <a:rPr lang="en-US" sz="2200" dirty="0" smtClean="0"/>
              <a:t>:</a:t>
            </a:r>
          </a:p>
          <a:p>
            <a:pPr lvl="1"/>
            <a:r>
              <a:rPr lang="en-US" sz="2000" dirty="0" err="1"/>
              <a:t>U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factura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contenga</a:t>
            </a:r>
            <a:r>
              <a:rPr lang="en-US" sz="2000" dirty="0" smtClean="0"/>
              <a:t> la </a:t>
            </a:r>
            <a:r>
              <a:rPr lang="en-US" sz="2000" dirty="0" err="1" smtClean="0"/>
              <a:t>siguiente</a:t>
            </a:r>
            <a:r>
              <a:rPr lang="en-US" sz="2000" dirty="0" smtClean="0"/>
              <a:t> </a:t>
            </a:r>
            <a:r>
              <a:rPr lang="en-US" sz="2000" dirty="0" err="1" smtClean="0"/>
              <a:t>información</a:t>
            </a:r>
            <a:r>
              <a:rPr lang="en-US" sz="2000" dirty="0" smtClean="0"/>
              <a:t>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5923002"/>
            <a:ext cx="7315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Las </a:t>
            </a:r>
            <a:r>
              <a:rPr lang="en-US" sz="1500" dirty="0" err="1" smtClean="0"/>
              <a:t>facturas</a:t>
            </a:r>
            <a:r>
              <a:rPr lang="en-US" sz="1500" dirty="0" smtClean="0"/>
              <a:t> </a:t>
            </a:r>
            <a:r>
              <a:rPr lang="en-US" sz="1500" dirty="0" err="1" smtClean="0"/>
              <a:t>deberan</a:t>
            </a:r>
            <a:r>
              <a:rPr lang="en-US" sz="1500" dirty="0" smtClean="0"/>
              <a:t> </a:t>
            </a:r>
            <a:r>
              <a:rPr lang="en-US" sz="1500" dirty="0" err="1" smtClean="0"/>
              <a:t>ser</a:t>
            </a:r>
            <a:r>
              <a:rPr lang="en-US" sz="1500" dirty="0" smtClean="0"/>
              <a:t> </a:t>
            </a:r>
            <a:r>
              <a:rPr lang="en-US" sz="1500" dirty="0" err="1" smtClean="0"/>
              <a:t>específicas</a:t>
            </a:r>
            <a:r>
              <a:rPr lang="en-US" sz="1500" dirty="0" smtClean="0"/>
              <a:t> y </a:t>
            </a:r>
            <a:r>
              <a:rPr lang="en-US" sz="1500" dirty="0" err="1" smtClean="0"/>
              <a:t>detalladas</a:t>
            </a:r>
            <a:r>
              <a:rPr lang="en-US" sz="1500" dirty="0" smtClean="0"/>
              <a:t>. </a:t>
            </a:r>
            <a:r>
              <a:rPr lang="en-US" sz="1500" dirty="0" err="1" smtClean="0"/>
              <a:t>Deberan</a:t>
            </a:r>
            <a:r>
              <a:rPr lang="en-US" sz="1500" dirty="0" smtClean="0"/>
              <a:t> </a:t>
            </a:r>
            <a:r>
              <a:rPr lang="en-US" sz="1500" dirty="0" err="1" smtClean="0"/>
              <a:t>estar</a:t>
            </a:r>
            <a:r>
              <a:rPr lang="en-US" sz="1500" dirty="0" smtClean="0"/>
              <a:t> </a:t>
            </a:r>
            <a:r>
              <a:rPr lang="en-US" sz="1500" dirty="0" err="1" smtClean="0"/>
              <a:t>acompañadas</a:t>
            </a:r>
            <a:r>
              <a:rPr lang="en-US" sz="1500" dirty="0" smtClean="0"/>
              <a:t> de un </a:t>
            </a:r>
            <a:r>
              <a:rPr lang="en-US" sz="1500" dirty="0" err="1" smtClean="0"/>
              <a:t>informe</a:t>
            </a:r>
            <a:r>
              <a:rPr lang="en-US" sz="1500" dirty="0" smtClean="0"/>
              <a:t> </a:t>
            </a:r>
            <a:r>
              <a:rPr lang="en-US" sz="1500" dirty="0" err="1" smtClean="0"/>
              <a:t>que</a:t>
            </a:r>
            <a:r>
              <a:rPr lang="en-US" sz="1500" dirty="0" smtClean="0"/>
              <a:t> </a:t>
            </a:r>
            <a:r>
              <a:rPr lang="en-US" sz="1500" dirty="0" err="1" smtClean="0"/>
              <a:t>detalle</a:t>
            </a:r>
            <a:r>
              <a:rPr lang="en-US" sz="1500" dirty="0" smtClean="0"/>
              <a:t> los </a:t>
            </a:r>
            <a:r>
              <a:rPr lang="en-US" sz="1500" dirty="0" err="1" smtClean="0"/>
              <a:t>servicios</a:t>
            </a:r>
            <a:r>
              <a:rPr lang="en-US" sz="1500" dirty="0" smtClean="0"/>
              <a:t> </a:t>
            </a:r>
            <a:r>
              <a:rPr lang="en-US" sz="1500" dirty="0" err="1" smtClean="0"/>
              <a:t>prestados</a:t>
            </a:r>
            <a:r>
              <a:rPr lang="en-US" sz="1500" dirty="0" smtClean="0"/>
              <a:t> y </a:t>
            </a:r>
            <a:r>
              <a:rPr lang="en-US" sz="1500" dirty="0" err="1" smtClean="0"/>
              <a:t>las</a:t>
            </a:r>
            <a:r>
              <a:rPr lang="en-US" sz="1500" dirty="0" smtClean="0"/>
              <a:t> </a:t>
            </a:r>
            <a:r>
              <a:rPr lang="en-US" sz="1500" dirty="0" err="1" smtClean="0"/>
              <a:t>horas</a:t>
            </a:r>
            <a:r>
              <a:rPr lang="en-US" sz="1500" dirty="0" smtClean="0"/>
              <a:t> </a:t>
            </a:r>
            <a:r>
              <a:rPr lang="en-US" sz="1500" dirty="0" err="1" smtClean="0"/>
              <a:t>invertidas</a:t>
            </a:r>
            <a:r>
              <a:rPr lang="en-US" sz="1500" dirty="0" smtClean="0"/>
              <a:t> en la </a:t>
            </a:r>
            <a:r>
              <a:rPr lang="en-US" sz="1500" dirty="0" err="1" smtClean="0"/>
              <a:t>prestación</a:t>
            </a:r>
            <a:r>
              <a:rPr lang="en-US" sz="1500" dirty="0" smtClean="0"/>
              <a:t> de los </a:t>
            </a:r>
            <a:r>
              <a:rPr lang="en-US" sz="1500" dirty="0" err="1" smtClean="0"/>
              <a:t>servicios</a:t>
            </a:r>
            <a:r>
              <a:rPr lang="en-US" sz="1500" dirty="0" smtClean="0"/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2514600"/>
            <a:ext cx="6705600" cy="3048000"/>
          </a:xfrm>
          <a:prstGeom prst="rect">
            <a:avLst/>
          </a:prstGeom>
          <a:noFill/>
        </p:spPr>
        <p:txBody>
          <a:bodyPr wrap="none" numCol="2" spcCol="365760" rtlCol="0">
            <a:noAutofit/>
          </a:bodyPr>
          <a:lstStyle/>
          <a:p>
            <a:pPr marL="347472" lvl="3" indent="-347472">
              <a:spcBef>
                <a:spcPts val="400"/>
              </a:spcBef>
              <a:spcAft>
                <a:spcPts val="4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Nombre</a:t>
            </a:r>
            <a:r>
              <a:rPr lang="en-US" sz="1600" dirty="0"/>
              <a:t> de la </a:t>
            </a:r>
            <a:r>
              <a:rPr lang="en-US" sz="1600" dirty="0" err="1" smtClean="0"/>
              <a:t>compañia</a:t>
            </a:r>
            <a:r>
              <a:rPr lang="en-US" sz="1600" dirty="0" smtClean="0"/>
              <a:t> </a:t>
            </a:r>
            <a:r>
              <a:rPr lang="en-US" sz="1600" dirty="0"/>
              <a:t>o </a:t>
            </a:r>
            <a:r>
              <a:rPr lang="en-US" sz="1600" dirty="0" err="1" smtClean="0"/>
              <a:t>individuo</a:t>
            </a:r>
            <a:endParaRPr lang="en-US" sz="1600" dirty="0"/>
          </a:p>
          <a:p>
            <a:pPr marL="347472" lvl="3" indent="-347472">
              <a:spcBef>
                <a:spcPts val="400"/>
              </a:spcBef>
              <a:spcAft>
                <a:spcPts val="4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Dirección</a:t>
            </a:r>
            <a:r>
              <a:rPr lang="en-US" sz="1600" dirty="0"/>
              <a:t> postal</a:t>
            </a:r>
          </a:p>
          <a:p>
            <a:pPr marL="347472" lvl="3" indent="-347472">
              <a:spcBef>
                <a:spcPts val="400"/>
              </a:spcBef>
              <a:spcAft>
                <a:spcPts val="4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Número</a:t>
            </a:r>
            <a:r>
              <a:rPr lang="en-US" sz="1600" dirty="0"/>
              <a:t> o </a:t>
            </a:r>
            <a:r>
              <a:rPr lang="en-US" sz="1600" dirty="0" err="1"/>
              <a:t>nombre</a:t>
            </a:r>
            <a:r>
              <a:rPr lang="en-US" sz="1600" dirty="0"/>
              <a:t> del </a:t>
            </a:r>
            <a:r>
              <a:rPr lang="en-US" sz="1600" dirty="0" err="1"/>
              <a:t>proyecto</a:t>
            </a:r>
            <a:r>
              <a:rPr lang="en-US" sz="1600" dirty="0"/>
              <a:t> </a:t>
            </a:r>
            <a:r>
              <a:rPr lang="en-US" sz="1600" dirty="0" smtClean="0"/>
              <a:t>(</a:t>
            </a:r>
            <a:r>
              <a:rPr lang="en-US" sz="1600" dirty="0" err="1"/>
              <a:t>si</a:t>
            </a:r>
            <a:r>
              <a:rPr lang="en-US" sz="1600" dirty="0"/>
              <a:t> </a:t>
            </a:r>
            <a:r>
              <a:rPr lang="en-US" sz="1600" dirty="0" err="1"/>
              <a:t>aplica</a:t>
            </a:r>
            <a:r>
              <a:rPr lang="es-PR" sz="1600" dirty="0"/>
              <a:t>)</a:t>
            </a:r>
          </a:p>
          <a:p>
            <a:pPr marL="347472" lvl="3" indent="-347472">
              <a:spcBef>
                <a:spcPts val="400"/>
              </a:spcBef>
              <a:spcAft>
                <a:spcPts val="4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Número</a:t>
            </a:r>
            <a:r>
              <a:rPr lang="en-US" sz="1600" dirty="0"/>
              <a:t> de la </a:t>
            </a:r>
            <a:r>
              <a:rPr lang="en-US" sz="1600" dirty="0" err="1"/>
              <a:t>factura</a:t>
            </a:r>
            <a:endParaRPr lang="en-US" sz="1600" dirty="0"/>
          </a:p>
          <a:p>
            <a:pPr marL="347472" lvl="3" indent="-347472">
              <a:spcBef>
                <a:spcPts val="400"/>
              </a:spcBef>
              <a:spcAft>
                <a:spcPts val="4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Fecha</a:t>
            </a:r>
            <a:endParaRPr lang="en-US" sz="1600" dirty="0"/>
          </a:p>
          <a:p>
            <a:pPr marL="347472" lvl="3" indent="-347472">
              <a:spcBef>
                <a:spcPts val="400"/>
              </a:spcBef>
              <a:spcAft>
                <a:spcPts val="4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Periodo</a:t>
            </a:r>
            <a:r>
              <a:rPr lang="en-US" sz="1600" dirty="0"/>
              <a:t> de </a:t>
            </a:r>
            <a:r>
              <a:rPr lang="en-US" sz="1600" dirty="0" err="1"/>
              <a:t>servicio</a:t>
            </a:r>
            <a:endParaRPr lang="en-US" sz="1600" dirty="0"/>
          </a:p>
          <a:p>
            <a:pPr marL="347472" lvl="3" indent="-347472">
              <a:spcBef>
                <a:spcPts val="400"/>
              </a:spcBef>
              <a:spcAft>
                <a:spcPts val="4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Número</a:t>
            </a:r>
            <a:r>
              <a:rPr lang="en-US" sz="1600" dirty="0"/>
              <a:t> de </a:t>
            </a:r>
            <a:r>
              <a:rPr lang="en-US" sz="1600" dirty="0" err="1"/>
              <a:t>contrato</a:t>
            </a:r>
            <a:endParaRPr lang="en-US" sz="1600" dirty="0"/>
          </a:p>
          <a:p>
            <a:pPr marL="347472" lvl="3" indent="-347472">
              <a:spcBef>
                <a:spcPts val="400"/>
              </a:spcBef>
              <a:spcAft>
                <a:spcPts val="4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Breve</a:t>
            </a:r>
            <a:r>
              <a:rPr lang="en-US" sz="1600" dirty="0"/>
              <a:t> </a:t>
            </a:r>
            <a:r>
              <a:rPr lang="en-US" sz="1600" dirty="0" err="1"/>
              <a:t>descripción</a:t>
            </a:r>
            <a:r>
              <a:rPr lang="en-US" sz="1600" dirty="0"/>
              <a:t> de los </a:t>
            </a:r>
            <a:r>
              <a:rPr lang="en-US" sz="1600" dirty="0" err="1"/>
              <a:t>servicios</a:t>
            </a:r>
            <a:r>
              <a:rPr lang="en-US" sz="1600" dirty="0"/>
              <a:t> </a:t>
            </a:r>
            <a:r>
              <a:rPr lang="en-US" sz="1600" dirty="0" err="1"/>
              <a:t>rendidos</a:t>
            </a:r>
            <a:endParaRPr lang="en-US" sz="1600" dirty="0"/>
          </a:p>
          <a:p>
            <a:pPr marL="347472" lvl="3" indent="-347472">
              <a:spcBef>
                <a:spcPts val="400"/>
              </a:spcBef>
              <a:spcAft>
                <a:spcPts val="4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Horas</a:t>
            </a:r>
            <a:r>
              <a:rPr lang="en-US" sz="1600" dirty="0"/>
              <a:t> </a:t>
            </a:r>
            <a:r>
              <a:rPr lang="en-US" sz="1600" dirty="0" err="1"/>
              <a:t>trabajadas</a:t>
            </a:r>
            <a:endParaRPr lang="en-US" sz="1600" dirty="0"/>
          </a:p>
          <a:p>
            <a:pPr marL="347472" lvl="3" indent="-347472">
              <a:spcBef>
                <a:spcPts val="400"/>
              </a:spcBef>
              <a:spcAft>
                <a:spcPts val="4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Importe</a:t>
            </a:r>
            <a:r>
              <a:rPr lang="en-US" sz="1600" dirty="0"/>
              <a:t> a </a:t>
            </a:r>
            <a:r>
              <a:rPr lang="en-US" sz="1600" dirty="0" err="1"/>
              <a:t>pagar</a:t>
            </a:r>
            <a:endParaRPr lang="en-US" sz="1600" dirty="0"/>
          </a:p>
          <a:p>
            <a:pPr marL="347472" lvl="3" indent="-347472">
              <a:spcBef>
                <a:spcPts val="400"/>
              </a:spcBef>
              <a:spcAft>
                <a:spcPts val="4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Cifra</a:t>
            </a:r>
            <a:r>
              <a:rPr lang="en-US" sz="1600" dirty="0"/>
              <a:t> de </a:t>
            </a:r>
            <a:r>
              <a:rPr lang="en-US" sz="1600" dirty="0" err="1" smtClean="0"/>
              <a:t>cuenta</a:t>
            </a:r>
            <a:r>
              <a:rPr lang="en-US" sz="1600" dirty="0" smtClean="0"/>
              <a:t> </a:t>
            </a:r>
            <a:r>
              <a:rPr lang="en-US" sz="1600" dirty="0" err="1"/>
              <a:t>por</a:t>
            </a:r>
            <a:r>
              <a:rPr lang="en-US" sz="1600" dirty="0"/>
              <a:t> la </a:t>
            </a:r>
            <a:r>
              <a:rPr lang="en-US" sz="1600" dirty="0" err="1"/>
              <a:t>cual</a:t>
            </a:r>
            <a:r>
              <a:rPr lang="en-US" sz="1600" dirty="0"/>
              <a:t> se </a:t>
            </a:r>
            <a:r>
              <a:rPr lang="en-US" sz="1600" dirty="0" err="1"/>
              <a:t>realizará</a:t>
            </a:r>
            <a:r>
              <a:rPr lang="en-US" sz="1600" dirty="0"/>
              <a:t> el </a:t>
            </a:r>
            <a:r>
              <a:rPr lang="en-US" sz="1600" dirty="0" err="1"/>
              <a:t>pago</a:t>
            </a:r>
            <a:endParaRPr lang="en-US" sz="1600" dirty="0"/>
          </a:p>
          <a:p>
            <a:pPr marL="347472" lvl="3" indent="-347472">
              <a:spcBef>
                <a:spcPts val="400"/>
              </a:spcBef>
              <a:spcAft>
                <a:spcPts val="4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Certificación</a:t>
            </a:r>
            <a:r>
              <a:rPr lang="en-US" sz="1600" dirty="0"/>
              <a:t> de </a:t>
            </a:r>
            <a:r>
              <a:rPr lang="en-US" sz="1600" dirty="0" err="1"/>
              <a:t>nulidad</a:t>
            </a:r>
            <a:endParaRPr lang="en-US" sz="1600" dirty="0"/>
          </a:p>
          <a:p>
            <a:pPr marL="347472" lvl="3" indent="-347472">
              <a:spcBef>
                <a:spcPts val="400"/>
              </a:spcBef>
              <a:spcAft>
                <a:spcPts val="4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Certificación</a:t>
            </a:r>
            <a:r>
              <a:rPr lang="en-US" sz="1600" dirty="0"/>
              <a:t> de </a:t>
            </a:r>
            <a:r>
              <a:rPr lang="en-US" sz="1600" dirty="0" err="1"/>
              <a:t>certeza</a:t>
            </a:r>
            <a:r>
              <a:rPr lang="en-US" sz="1600" dirty="0"/>
              <a:t> del </a:t>
            </a:r>
            <a:r>
              <a:rPr lang="en-US" sz="1600" dirty="0" err="1"/>
              <a:t>contenido</a:t>
            </a:r>
            <a:r>
              <a:rPr lang="en-US" sz="1600" dirty="0"/>
              <a:t> de la </a:t>
            </a:r>
            <a:r>
              <a:rPr lang="en-US" sz="1600" dirty="0" err="1" smtClean="0"/>
              <a:t>factura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8386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914400"/>
          </a:xfrm>
        </p:spPr>
        <p:txBody>
          <a:bodyPr>
            <a:noAutofit/>
          </a:bodyPr>
          <a:lstStyle/>
          <a:p>
            <a:pPr algn="ctr"/>
            <a:r>
              <a:rPr lang="en-US" sz="2800" dirty="0" err="1" smtClean="0"/>
              <a:t>Documentos</a:t>
            </a:r>
            <a:r>
              <a:rPr lang="en-US" sz="2800" dirty="0" smtClean="0"/>
              <a:t> </a:t>
            </a:r>
            <a:r>
              <a:rPr lang="en-US" sz="2800" dirty="0" err="1" smtClean="0"/>
              <a:t>necesarios</a:t>
            </a:r>
            <a:r>
              <a:rPr lang="en-US" sz="2800" dirty="0" smtClean="0"/>
              <a:t> </a:t>
            </a:r>
            <a:r>
              <a:rPr lang="en-US" sz="2800" dirty="0" err="1" smtClean="0"/>
              <a:t>para</a:t>
            </a:r>
            <a:r>
              <a:rPr lang="en-US" sz="2800" dirty="0" smtClean="0"/>
              <a:t> </a:t>
            </a:r>
            <a:r>
              <a:rPr lang="en-US" sz="2800" dirty="0" err="1" smtClean="0"/>
              <a:t>procesar</a:t>
            </a:r>
            <a:r>
              <a:rPr lang="en-US" sz="2800" dirty="0" smtClean="0"/>
              <a:t> </a:t>
            </a:r>
            <a:r>
              <a:rPr lang="en-US" sz="2800" dirty="0" err="1" smtClean="0"/>
              <a:t>facturas</a:t>
            </a:r>
            <a:r>
              <a:rPr lang="en-US" sz="2800" dirty="0"/>
              <a:t> </a:t>
            </a:r>
            <a:r>
              <a:rPr lang="en-US" sz="2800" dirty="0" err="1" smtClean="0"/>
              <a:t>para</a:t>
            </a:r>
            <a:r>
              <a:rPr lang="en-US" sz="2800" dirty="0" smtClean="0"/>
              <a:t> </a:t>
            </a:r>
            <a:r>
              <a:rPr lang="en-US" sz="2800" dirty="0" err="1" smtClean="0"/>
              <a:t>contratos</a:t>
            </a:r>
            <a:r>
              <a:rPr lang="en-US" sz="2800" dirty="0" smtClean="0"/>
              <a:t> de </a:t>
            </a:r>
            <a:r>
              <a:rPr lang="en-US" sz="2800" dirty="0" err="1" smtClean="0"/>
              <a:t>Servicios</a:t>
            </a:r>
            <a:r>
              <a:rPr lang="en-US" sz="2800" dirty="0" smtClean="0"/>
              <a:t> </a:t>
            </a:r>
            <a:r>
              <a:rPr lang="en-US" sz="2800" dirty="0" err="1" smtClean="0"/>
              <a:t>Profesionales</a:t>
            </a:r>
            <a:r>
              <a:rPr lang="en-US" sz="2800" dirty="0" smtClean="0"/>
              <a:t> y </a:t>
            </a:r>
            <a:r>
              <a:rPr lang="en-US" sz="2800" dirty="0" err="1" smtClean="0"/>
              <a:t>Consultivos</a:t>
            </a:r>
            <a:endParaRPr lang="es-P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153400" cy="4873752"/>
          </a:xfrm>
        </p:spPr>
        <p:txBody>
          <a:bodyPr>
            <a:noAutofit/>
          </a:bodyPr>
          <a:lstStyle/>
          <a:p>
            <a:r>
              <a:rPr lang="en-US" sz="2200" dirty="0" smtClean="0"/>
              <a:t>Para </a:t>
            </a:r>
            <a:r>
              <a:rPr lang="en-US" sz="2200" dirty="0" err="1" smtClean="0"/>
              <a:t>poder</a:t>
            </a:r>
            <a:r>
              <a:rPr lang="en-US" sz="2200" dirty="0" smtClean="0"/>
              <a:t> </a:t>
            </a:r>
            <a:r>
              <a:rPr lang="en-US" sz="2200" dirty="0" err="1" smtClean="0"/>
              <a:t>procesar</a:t>
            </a:r>
            <a:r>
              <a:rPr lang="en-US" sz="2200" dirty="0" smtClean="0"/>
              <a:t> el </a:t>
            </a:r>
            <a:r>
              <a:rPr lang="en-US" sz="2200" dirty="0" err="1" smtClean="0"/>
              <a:t>pago</a:t>
            </a:r>
            <a:r>
              <a:rPr lang="en-US" sz="2200" dirty="0" smtClean="0"/>
              <a:t>, </a:t>
            </a:r>
            <a:r>
              <a:rPr lang="en-US" sz="2200" dirty="0" err="1" smtClean="0"/>
              <a:t>deberá</a:t>
            </a:r>
            <a:r>
              <a:rPr lang="en-US" sz="2200" dirty="0" smtClean="0"/>
              <a:t> </a:t>
            </a:r>
            <a:r>
              <a:rPr lang="en-US" sz="2200" dirty="0" err="1" smtClean="0"/>
              <a:t>incluir</a:t>
            </a:r>
            <a:r>
              <a:rPr lang="en-US" sz="2200" dirty="0" smtClean="0"/>
              <a:t> lo </a:t>
            </a:r>
            <a:r>
              <a:rPr lang="en-US" sz="2200" dirty="0" err="1" smtClean="0"/>
              <a:t>siguiente</a:t>
            </a:r>
            <a:r>
              <a:rPr lang="en-US" sz="2200" dirty="0" smtClean="0"/>
              <a:t>:</a:t>
            </a:r>
          </a:p>
          <a:p>
            <a:pPr lvl="1"/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factura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contenga</a:t>
            </a:r>
            <a:r>
              <a:rPr lang="en-US" sz="2000" dirty="0" smtClean="0"/>
              <a:t> la </a:t>
            </a:r>
            <a:r>
              <a:rPr lang="en-US" sz="2000" dirty="0" err="1" smtClean="0"/>
              <a:t>siguiente</a:t>
            </a:r>
            <a:r>
              <a:rPr lang="en-US" sz="2000" dirty="0" smtClean="0"/>
              <a:t> </a:t>
            </a:r>
            <a:r>
              <a:rPr lang="en-US" sz="2000" dirty="0" err="1" smtClean="0"/>
              <a:t>información</a:t>
            </a:r>
            <a:r>
              <a:rPr lang="en-US" sz="2000" dirty="0" smtClean="0"/>
              <a:t>:</a:t>
            </a:r>
          </a:p>
          <a:p>
            <a:pPr lvl="2">
              <a:buSzPct val="90000"/>
              <a:buFont typeface="Wingdings" pitchFamily="2" charset="2"/>
              <a:buChar char="§"/>
            </a:pPr>
            <a:r>
              <a:rPr lang="en-US" sz="1800" dirty="0" err="1" smtClean="0"/>
              <a:t>Informe</a:t>
            </a:r>
            <a:r>
              <a:rPr lang="en-US" sz="1800" dirty="0" smtClean="0"/>
              <a:t> de labor </a:t>
            </a:r>
            <a:r>
              <a:rPr lang="en-US" sz="1800" dirty="0" err="1" smtClean="0"/>
              <a:t>Realizada</a:t>
            </a:r>
            <a:r>
              <a:rPr lang="en-US" sz="1800" dirty="0" smtClean="0"/>
              <a:t> </a:t>
            </a:r>
            <a:r>
              <a:rPr lang="en-US" sz="1800" dirty="0" err="1" smtClean="0"/>
              <a:t>que</a:t>
            </a:r>
            <a:r>
              <a:rPr lang="en-US" sz="1800" dirty="0" smtClean="0"/>
              <a:t> </a:t>
            </a:r>
            <a:r>
              <a:rPr lang="en-US" sz="1800" dirty="0" err="1" smtClean="0"/>
              <a:t>contenga</a:t>
            </a:r>
            <a:r>
              <a:rPr lang="en-US" sz="1800" dirty="0" smtClean="0"/>
              <a:t> lo </a:t>
            </a:r>
            <a:r>
              <a:rPr lang="en-US" sz="1800" dirty="0" err="1" smtClean="0"/>
              <a:t>siguiente</a:t>
            </a:r>
            <a:r>
              <a:rPr lang="en-US" sz="1800" dirty="0" smtClean="0"/>
              <a:t>:</a:t>
            </a:r>
          </a:p>
          <a:p>
            <a:pPr marL="1508760" lvl="3" indent="-347472">
              <a:buFont typeface="Wingdings" pitchFamily="2" charset="2"/>
              <a:buChar char="q"/>
            </a:pPr>
            <a:r>
              <a:rPr lang="en-US" sz="1600" dirty="0" err="1" smtClean="0"/>
              <a:t>Detalle</a:t>
            </a:r>
            <a:r>
              <a:rPr lang="en-US" sz="1600" dirty="0" smtClean="0"/>
              <a:t> </a:t>
            </a:r>
            <a:r>
              <a:rPr lang="en-US" sz="1600" dirty="0" err="1" smtClean="0"/>
              <a:t>especifico</a:t>
            </a:r>
            <a:r>
              <a:rPr lang="en-US" sz="1600" dirty="0" smtClean="0"/>
              <a:t> de la labor </a:t>
            </a:r>
            <a:r>
              <a:rPr lang="en-US" sz="1600" dirty="0" err="1" smtClean="0"/>
              <a:t>realizada</a:t>
            </a:r>
            <a:r>
              <a:rPr lang="en-US" sz="1600" dirty="0" smtClean="0"/>
              <a:t> o de los </a:t>
            </a:r>
            <a:r>
              <a:rPr lang="en-US" sz="1600" dirty="0" err="1" smtClean="0"/>
              <a:t>servicios</a:t>
            </a:r>
            <a:r>
              <a:rPr lang="en-US" sz="1600" dirty="0" smtClean="0"/>
              <a:t> </a:t>
            </a:r>
            <a:r>
              <a:rPr lang="en-US" sz="1600" dirty="0" err="1" smtClean="0"/>
              <a:t>prestados</a:t>
            </a:r>
            <a:endParaRPr lang="en-US" sz="1600" dirty="0" smtClean="0"/>
          </a:p>
          <a:p>
            <a:pPr marL="1508760" lvl="3" indent="-347472">
              <a:buFont typeface="Wingdings" pitchFamily="2" charset="2"/>
              <a:buChar char="q"/>
            </a:pPr>
            <a:r>
              <a:rPr lang="en-US" sz="1600" dirty="0" err="1" smtClean="0"/>
              <a:t>Fechas</a:t>
            </a:r>
            <a:r>
              <a:rPr lang="en-US" sz="1600" dirty="0" smtClean="0"/>
              <a:t> en </a:t>
            </a:r>
            <a:r>
              <a:rPr lang="en-US" sz="1600" dirty="0" err="1" smtClean="0"/>
              <a:t>que</a:t>
            </a:r>
            <a:r>
              <a:rPr lang="en-US" sz="1600" dirty="0" smtClean="0"/>
              <a:t> se </a:t>
            </a:r>
            <a:r>
              <a:rPr lang="en-US" sz="1600" dirty="0" err="1" smtClean="0"/>
              <a:t>realizó</a:t>
            </a:r>
            <a:r>
              <a:rPr lang="en-US" sz="1600" dirty="0" smtClean="0"/>
              <a:t> la labor (</a:t>
            </a:r>
            <a:r>
              <a:rPr lang="en-US" sz="1600" dirty="0" err="1" smtClean="0"/>
              <a:t>por</a:t>
            </a:r>
            <a:r>
              <a:rPr lang="en-US" sz="1600" dirty="0" smtClean="0"/>
              <a:t> </a:t>
            </a:r>
            <a:r>
              <a:rPr lang="en-US" sz="1600" dirty="0" err="1" smtClean="0"/>
              <a:t>día</a:t>
            </a:r>
            <a:r>
              <a:rPr lang="en-US" sz="1600" dirty="0" smtClean="0"/>
              <a:t>)</a:t>
            </a:r>
          </a:p>
          <a:p>
            <a:pPr marL="1508760" lvl="3" indent="-347472">
              <a:buFont typeface="Wingdings" pitchFamily="2" charset="2"/>
              <a:buChar char="q"/>
            </a:pPr>
            <a:r>
              <a:rPr lang="en-US" sz="1600" dirty="0" err="1" smtClean="0"/>
              <a:t>Tiempo</a:t>
            </a:r>
            <a:r>
              <a:rPr lang="en-US" sz="1600" dirty="0" smtClean="0"/>
              <a:t> en </a:t>
            </a:r>
            <a:r>
              <a:rPr lang="en-US" sz="1600" dirty="0" err="1" smtClean="0"/>
              <a:t>que</a:t>
            </a:r>
            <a:r>
              <a:rPr lang="en-US" sz="1600" dirty="0" smtClean="0"/>
              <a:t> </a:t>
            </a:r>
            <a:r>
              <a:rPr lang="en-US" sz="1600" dirty="0" err="1" smtClean="0"/>
              <a:t>realizó</a:t>
            </a:r>
            <a:r>
              <a:rPr lang="en-US" sz="1600" dirty="0" smtClean="0"/>
              <a:t> el </a:t>
            </a:r>
            <a:r>
              <a:rPr lang="en-US" sz="1600" dirty="0" err="1" smtClean="0"/>
              <a:t>trabajo</a:t>
            </a:r>
            <a:r>
              <a:rPr lang="en-US" sz="1600" dirty="0" smtClean="0"/>
              <a:t> (en </a:t>
            </a:r>
            <a:r>
              <a:rPr lang="en-US" sz="1600" dirty="0" err="1" smtClean="0"/>
              <a:t>horas</a:t>
            </a:r>
            <a:r>
              <a:rPr lang="en-US" sz="1600" dirty="0" smtClean="0"/>
              <a:t>)</a:t>
            </a:r>
          </a:p>
          <a:p>
            <a:pPr marL="1508760" lvl="3" indent="-347472">
              <a:buFont typeface="Wingdings" pitchFamily="2" charset="2"/>
              <a:buChar char="q"/>
            </a:pPr>
            <a:r>
              <a:rPr lang="en-US" sz="1600" dirty="0" smtClean="0"/>
              <a:t>Total de </a:t>
            </a:r>
            <a:r>
              <a:rPr lang="en-US" sz="1600" dirty="0" err="1" smtClean="0"/>
              <a:t>horas</a:t>
            </a:r>
            <a:r>
              <a:rPr lang="en-US" sz="1600" dirty="0" smtClean="0"/>
              <a:t> </a:t>
            </a:r>
            <a:r>
              <a:rPr lang="en-US" sz="1600" dirty="0" err="1" smtClean="0"/>
              <a:t>diarias</a:t>
            </a:r>
            <a:endParaRPr lang="en-US" sz="1600" dirty="0" smtClean="0"/>
          </a:p>
          <a:p>
            <a:pPr marL="1508760" lvl="3" indent="-347472">
              <a:buFont typeface="Wingdings" pitchFamily="2" charset="2"/>
              <a:buChar char="q"/>
            </a:pPr>
            <a:r>
              <a:rPr lang="en-US" sz="1600" dirty="0" err="1" smtClean="0"/>
              <a:t>Importe</a:t>
            </a:r>
            <a:r>
              <a:rPr lang="en-US" sz="1600" dirty="0" smtClean="0"/>
              <a:t> a </a:t>
            </a:r>
            <a:r>
              <a:rPr lang="en-US" sz="1600" dirty="0" err="1" smtClean="0"/>
              <a:t>pagar</a:t>
            </a:r>
            <a:endParaRPr lang="en-US" sz="16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09600" y="5923002"/>
            <a:ext cx="7315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Las </a:t>
            </a:r>
            <a:r>
              <a:rPr lang="en-US" sz="1500" dirty="0" err="1" smtClean="0"/>
              <a:t>facturas</a:t>
            </a:r>
            <a:r>
              <a:rPr lang="en-US" sz="1500" dirty="0" smtClean="0"/>
              <a:t> </a:t>
            </a:r>
            <a:r>
              <a:rPr lang="en-US" sz="1500" dirty="0" err="1" smtClean="0"/>
              <a:t>deberan</a:t>
            </a:r>
            <a:r>
              <a:rPr lang="en-US" sz="1500" dirty="0" smtClean="0"/>
              <a:t> </a:t>
            </a:r>
            <a:r>
              <a:rPr lang="en-US" sz="1500" dirty="0" err="1" smtClean="0"/>
              <a:t>ser</a:t>
            </a:r>
            <a:r>
              <a:rPr lang="en-US" sz="1500" dirty="0" smtClean="0"/>
              <a:t> </a:t>
            </a:r>
            <a:r>
              <a:rPr lang="en-US" sz="1500" dirty="0" err="1" smtClean="0"/>
              <a:t>específicas</a:t>
            </a:r>
            <a:r>
              <a:rPr lang="en-US" sz="1500" dirty="0" smtClean="0"/>
              <a:t> y </a:t>
            </a:r>
            <a:r>
              <a:rPr lang="en-US" sz="1500" dirty="0" err="1" smtClean="0"/>
              <a:t>detalladas</a:t>
            </a:r>
            <a:r>
              <a:rPr lang="en-US" sz="1500" dirty="0" smtClean="0"/>
              <a:t>. </a:t>
            </a:r>
            <a:r>
              <a:rPr lang="en-US" sz="1500" dirty="0" err="1" smtClean="0"/>
              <a:t>Deberan</a:t>
            </a:r>
            <a:r>
              <a:rPr lang="en-US" sz="1500" dirty="0" smtClean="0"/>
              <a:t> </a:t>
            </a:r>
            <a:r>
              <a:rPr lang="en-US" sz="1500" dirty="0" err="1" smtClean="0"/>
              <a:t>estar</a:t>
            </a:r>
            <a:r>
              <a:rPr lang="en-US" sz="1500" dirty="0" smtClean="0"/>
              <a:t> </a:t>
            </a:r>
            <a:r>
              <a:rPr lang="en-US" sz="1500" dirty="0" err="1" smtClean="0"/>
              <a:t>acompañadas</a:t>
            </a:r>
            <a:r>
              <a:rPr lang="en-US" sz="1500" dirty="0" smtClean="0"/>
              <a:t> de un </a:t>
            </a:r>
            <a:r>
              <a:rPr lang="en-US" sz="1500" dirty="0" err="1" smtClean="0"/>
              <a:t>informe</a:t>
            </a:r>
            <a:r>
              <a:rPr lang="en-US" sz="1500" dirty="0" smtClean="0"/>
              <a:t> </a:t>
            </a:r>
            <a:r>
              <a:rPr lang="en-US" sz="1500" dirty="0" err="1" smtClean="0"/>
              <a:t>que</a:t>
            </a:r>
            <a:r>
              <a:rPr lang="en-US" sz="1500" dirty="0" smtClean="0"/>
              <a:t> </a:t>
            </a:r>
            <a:r>
              <a:rPr lang="en-US" sz="1500" dirty="0" err="1" smtClean="0"/>
              <a:t>detalle</a:t>
            </a:r>
            <a:r>
              <a:rPr lang="en-US" sz="1500" dirty="0" smtClean="0"/>
              <a:t> los </a:t>
            </a:r>
            <a:r>
              <a:rPr lang="en-US" sz="1500" dirty="0" err="1" smtClean="0"/>
              <a:t>servicios</a:t>
            </a:r>
            <a:r>
              <a:rPr lang="en-US" sz="1500" dirty="0" smtClean="0"/>
              <a:t> </a:t>
            </a:r>
            <a:r>
              <a:rPr lang="en-US" sz="1500" dirty="0" err="1" smtClean="0"/>
              <a:t>prestados</a:t>
            </a:r>
            <a:r>
              <a:rPr lang="en-US" sz="1500" dirty="0" smtClean="0"/>
              <a:t> y </a:t>
            </a:r>
            <a:r>
              <a:rPr lang="en-US" sz="1500" dirty="0" err="1" smtClean="0"/>
              <a:t>las</a:t>
            </a:r>
            <a:r>
              <a:rPr lang="en-US" sz="1500" dirty="0" smtClean="0"/>
              <a:t> </a:t>
            </a:r>
            <a:r>
              <a:rPr lang="en-US" sz="1500" dirty="0" err="1" smtClean="0"/>
              <a:t>horas</a:t>
            </a:r>
            <a:r>
              <a:rPr lang="en-US" sz="1500" dirty="0" smtClean="0"/>
              <a:t> </a:t>
            </a:r>
            <a:r>
              <a:rPr lang="en-US" sz="1500" dirty="0" err="1" smtClean="0"/>
              <a:t>invertidas</a:t>
            </a:r>
            <a:r>
              <a:rPr lang="en-US" sz="1500" dirty="0" smtClean="0"/>
              <a:t> en la </a:t>
            </a:r>
            <a:r>
              <a:rPr lang="en-US" sz="1500" dirty="0" err="1" smtClean="0"/>
              <a:t>prestación</a:t>
            </a:r>
            <a:r>
              <a:rPr lang="en-US" sz="1500" dirty="0" smtClean="0"/>
              <a:t> de los </a:t>
            </a:r>
            <a:r>
              <a:rPr lang="en-US" sz="1500" dirty="0" err="1" smtClean="0"/>
              <a:t>servicios</a:t>
            </a:r>
            <a:r>
              <a:rPr lang="en-US" sz="15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1496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914400"/>
          </a:xfrm>
        </p:spPr>
        <p:txBody>
          <a:bodyPr>
            <a:noAutofit/>
          </a:bodyPr>
          <a:lstStyle/>
          <a:p>
            <a:pPr algn="ctr"/>
            <a:r>
              <a:rPr lang="en-US" sz="2800" dirty="0" err="1" smtClean="0"/>
              <a:t>Documentos</a:t>
            </a:r>
            <a:r>
              <a:rPr lang="en-US" sz="2800" dirty="0" smtClean="0"/>
              <a:t> </a:t>
            </a:r>
            <a:r>
              <a:rPr lang="en-US" sz="2800" dirty="0" err="1" smtClean="0"/>
              <a:t>necesarios</a:t>
            </a:r>
            <a:r>
              <a:rPr lang="en-US" sz="2800" dirty="0" smtClean="0"/>
              <a:t> </a:t>
            </a:r>
            <a:r>
              <a:rPr lang="en-US" sz="2800" dirty="0" err="1" smtClean="0"/>
              <a:t>para</a:t>
            </a:r>
            <a:r>
              <a:rPr lang="en-US" sz="2800" dirty="0" smtClean="0"/>
              <a:t> </a:t>
            </a:r>
            <a:r>
              <a:rPr lang="en-US" sz="2800" dirty="0" err="1" smtClean="0"/>
              <a:t>procesar</a:t>
            </a:r>
            <a:r>
              <a:rPr lang="en-US" sz="2800" dirty="0" smtClean="0"/>
              <a:t> </a:t>
            </a:r>
            <a:r>
              <a:rPr lang="en-US" sz="2800" dirty="0" err="1" smtClean="0"/>
              <a:t>facturas</a:t>
            </a:r>
            <a:r>
              <a:rPr lang="en-US" sz="2800" dirty="0"/>
              <a:t> </a:t>
            </a:r>
            <a:r>
              <a:rPr lang="en-US" sz="2800" dirty="0" err="1" smtClean="0"/>
              <a:t>para</a:t>
            </a:r>
            <a:r>
              <a:rPr lang="en-US" sz="2800" dirty="0" smtClean="0"/>
              <a:t> </a:t>
            </a:r>
            <a:r>
              <a:rPr lang="en-US" sz="2800" dirty="0" err="1" smtClean="0"/>
              <a:t>contratos</a:t>
            </a:r>
            <a:r>
              <a:rPr lang="en-US" sz="2800" dirty="0" smtClean="0"/>
              <a:t> de </a:t>
            </a:r>
            <a:r>
              <a:rPr lang="en-US" sz="2800" dirty="0" err="1" smtClean="0"/>
              <a:t>Servicios</a:t>
            </a:r>
            <a:r>
              <a:rPr lang="en-US" sz="2800" dirty="0" smtClean="0"/>
              <a:t> </a:t>
            </a:r>
            <a:r>
              <a:rPr lang="en-US" sz="2800" dirty="0" err="1" smtClean="0"/>
              <a:t>Profesionales</a:t>
            </a:r>
            <a:r>
              <a:rPr lang="en-US" sz="2800" dirty="0" smtClean="0"/>
              <a:t> y </a:t>
            </a:r>
            <a:r>
              <a:rPr lang="en-US" sz="2800" dirty="0" err="1" smtClean="0"/>
              <a:t>Consultivos</a:t>
            </a:r>
            <a:endParaRPr lang="es-P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848600" cy="4343400"/>
          </a:xfrm>
        </p:spPr>
        <p:txBody>
          <a:bodyPr>
            <a:noAutofit/>
          </a:bodyPr>
          <a:lstStyle/>
          <a:p>
            <a:r>
              <a:rPr lang="en-US" sz="2200" dirty="0" smtClean="0"/>
              <a:t>Para </a:t>
            </a:r>
            <a:r>
              <a:rPr lang="en-US" sz="2200" dirty="0" err="1" smtClean="0"/>
              <a:t>poder</a:t>
            </a:r>
            <a:r>
              <a:rPr lang="en-US" sz="2200" dirty="0" smtClean="0"/>
              <a:t> </a:t>
            </a:r>
            <a:r>
              <a:rPr lang="en-US" sz="2200" dirty="0" err="1" smtClean="0"/>
              <a:t>procesar</a:t>
            </a:r>
            <a:r>
              <a:rPr lang="en-US" sz="2200" dirty="0" smtClean="0"/>
              <a:t> el </a:t>
            </a:r>
            <a:r>
              <a:rPr lang="en-US" sz="2200" dirty="0" err="1" smtClean="0"/>
              <a:t>pago</a:t>
            </a:r>
            <a:r>
              <a:rPr lang="en-US" sz="2200" dirty="0" smtClean="0"/>
              <a:t>, </a:t>
            </a:r>
            <a:r>
              <a:rPr lang="en-US" sz="2200" dirty="0" err="1" smtClean="0"/>
              <a:t>deberá</a:t>
            </a:r>
            <a:r>
              <a:rPr lang="en-US" sz="2200" dirty="0" smtClean="0"/>
              <a:t> </a:t>
            </a:r>
            <a:r>
              <a:rPr lang="en-US" sz="2200" dirty="0" err="1" smtClean="0"/>
              <a:t>incluir</a:t>
            </a:r>
            <a:r>
              <a:rPr lang="en-US" sz="2200" dirty="0" smtClean="0"/>
              <a:t> lo </a:t>
            </a:r>
            <a:r>
              <a:rPr lang="en-US" sz="2200" dirty="0" err="1" smtClean="0"/>
              <a:t>siguiente</a:t>
            </a:r>
            <a:r>
              <a:rPr lang="en-US" sz="2200" dirty="0" smtClean="0"/>
              <a:t>:</a:t>
            </a:r>
          </a:p>
          <a:p>
            <a:pPr lvl="1"/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factura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contenga</a:t>
            </a:r>
            <a:r>
              <a:rPr lang="en-US" sz="2000" dirty="0" smtClean="0"/>
              <a:t> la </a:t>
            </a:r>
            <a:r>
              <a:rPr lang="en-US" sz="2000" dirty="0" err="1" smtClean="0"/>
              <a:t>siguiente</a:t>
            </a:r>
            <a:r>
              <a:rPr lang="en-US" sz="2000" dirty="0" smtClean="0"/>
              <a:t> </a:t>
            </a:r>
            <a:r>
              <a:rPr lang="en-US" sz="2000" dirty="0" err="1" smtClean="0"/>
              <a:t>información</a:t>
            </a:r>
            <a:r>
              <a:rPr lang="en-US" sz="2000" dirty="0" smtClean="0"/>
              <a:t>:</a:t>
            </a:r>
          </a:p>
          <a:p>
            <a:pPr lvl="2">
              <a:buSzPct val="90000"/>
              <a:buFont typeface="Wingdings" pitchFamily="2" charset="2"/>
              <a:buChar char="§"/>
            </a:pPr>
            <a:r>
              <a:rPr lang="en-US" sz="1800" dirty="0" err="1" smtClean="0"/>
              <a:t>Reembolso</a:t>
            </a:r>
            <a:r>
              <a:rPr lang="en-US" sz="1800" dirty="0" smtClean="0"/>
              <a:t> </a:t>
            </a:r>
            <a:r>
              <a:rPr lang="en-US" sz="1800" dirty="0" err="1" smtClean="0"/>
              <a:t>por</a:t>
            </a:r>
            <a:r>
              <a:rPr lang="en-US" sz="1800" dirty="0" smtClean="0"/>
              <a:t> </a:t>
            </a:r>
            <a:r>
              <a:rPr lang="en-US" sz="1800" dirty="0" err="1" smtClean="0"/>
              <a:t>gastos</a:t>
            </a:r>
            <a:r>
              <a:rPr lang="en-US" sz="1800" dirty="0" smtClean="0"/>
              <a:t> </a:t>
            </a:r>
            <a:r>
              <a:rPr lang="en-US" sz="1800" dirty="0" err="1" smtClean="0"/>
              <a:t>incidentales</a:t>
            </a:r>
            <a:r>
              <a:rPr lang="en-US" sz="1800" dirty="0" smtClean="0"/>
              <a:t> (</a:t>
            </a:r>
            <a:r>
              <a:rPr lang="en-US" sz="1800" dirty="0" err="1" smtClean="0"/>
              <a:t>Reglamento</a:t>
            </a:r>
            <a:r>
              <a:rPr lang="en-US" sz="1800" dirty="0" smtClean="0"/>
              <a:t> </a:t>
            </a:r>
            <a:r>
              <a:rPr lang="en-US" sz="1800" dirty="0" err="1" smtClean="0"/>
              <a:t>Número</a:t>
            </a:r>
            <a:r>
              <a:rPr lang="en-US" sz="1800" dirty="0" smtClean="0"/>
              <a:t> 6661 del </a:t>
            </a:r>
            <a:r>
              <a:rPr lang="en-US" sz="1800" dirty="0" err="1" smtClean="0"/>
              <a:t>Departamento</a:t>
            </a:r>
            <a:r>
              <a:rPr lang="en-US" sz="1800" dirty="0" smtClean="0"/>
              <a:t> de Hacienda)</a:t>
            </a:r>
          </a:p>
          <a:p>
            <a:pPr marL="1508760" lvl="3" indent="-347472">
              <a:buFont typeface="Wingdings" pitchFamily="2" charset="2"/>
              <a:buChar char="q"/>
            </a:pPr>
            <a:r>
              <a:rPr lang="en-US" sz="1600" dirty="0" err="1" smtClean="0"/>
              <a:t>Gastos</a:t>
            </a:r>
            <a:r>
              <a:rPr lang="en-US" sz="1600" dirty="0" smtClean="0"/>
              <a:t> de </a:t>
            </a:r>
            <a:r>
              <a:rPr lang="en-US" sz="1600" dirty="0" err="1" smtClean="0"/>
              <a:t>viaje</a:t>
            </a:r>
            <a:r>
              <a:rPr lang="en-US" sz="1600" dirty="0" smtClean="0"/>
              <a:t> al exterior </a:t>
            </a:r>
          </a:p>
          <a:p>
            <a:pPr marL="1508760" lvl="3" indent="-347472">
              <a:buFont typeface="Wingdings" pitchFamily="2" charset="2"/>
              <a:buChar char="q"/>
            </a:pPr>
            <a:r>
              <a:rPr lang="en-US" sz="1600" dirty="0" err="1" smtClean="0"/>
              <a:t>Gastos</a:t>
            </a:r>
            <a:r>
              <a:rPr lang="en-US" sz="1600" dirty="0" smtClean="0"/>
              <a:t> de </a:t>
            </a:r>
            <a:r>
              <a:rPr lang="en-US" sz="1600" dirty="0" err="1" smtClean="0"/>
              <a:t>viaje</a:t>
            </a:r>
            <a:r>
              <a:rPr lang="en-US" sz="1600" dirty="0" smtClean="0"/>
              <a:t> del exterior a Puerto Rico</a:t>
            </a:r>
          </a:p>
          <a:p>
            <a:pPr marL="1508760" lvl="3" indent="-347472">
              <a:buFont typeface="Wingdings" pitchFamily="2" charset="2"/>
              <a:buChar char="q"/>
            </a:pPr>
            <a:r>
              <a:rPr lang="en-US" sz="1600" dirty="0" err="1" smtClean="0"/>
              <a:t>Gastos</a:t>
            </a:r>
            <a:r>
              <a:rPr lang="en-US" sz="1600" dirty="0" smtClean="0"/>
              <a:t> de </a:t>
            </a:r>
            <a:r>
              <a:rPr lang="en-US" sz="1600" dirty="0" err="1" smtClean="0"/>
              <a:t>viaje</a:t>
            </a:r>
            <a:r>
              <a:rPr lang="en-US" sz="1600" dirty="0" smtClean="0"/>
              <a:t> en Puerto Rico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923002"/>
            <a:ext cx="7315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Las </a:t>
            </a:r>
            <a:r>
              <a:rPr lang="en-US" sz="1500" dirty="0" err="1" smtClean="0"/>
              <a:t>facturas</a:t>
            </a:r>
            <a:r>
              <a:rPr lang="en-US" sz="1500" dirty="0" smtClean="0"/>
              <a:t> </a:t>
            </a:r>
            <a:r>
              <a:rPr lang="en-US" sz="1500" dirty="0" err="1" smtClean="0"/>
              <a:t>deberan</a:t>
            </a:r>
            <a:r>
              <a:rPr lang="en-US" sz="1500" dirty="0" smtClean="0"/>
              <a:t> </a:t>
            </a:r>
            <a:r>
              <a:rPr lang="en-US" sz="1500" dirty="0" err="1" smtClean="0"/>
              <a:t>ser</a:t>
            </a:r>
            <a:r>
              <a:rPr lang="en-US" sz="1500" dirty="0" smtClean="0"/>
              <a:t> </a:t>
            </a:r>
            <a:r>
              <a:rPr lang="en-US" sz="1500" dirty="0" err="1" smtClean="0"/>
              <a:t>específicas</a:t>
            </a:r>
            <a:r>
              <a:rPr lang="en-US" sz="1500" dirty="0" smtClean="0"/>
              <a:t> y </a:t>
            </a:r>
            <a:r>
              <a:rPr lang="en-US" sz="1500" dirty="0" err="1" smtClean="0"/>
              <a:t>detalladas</a:t>
            </a:r>
            <a:r>
              <a:rPr lang="en-US" sz="1500" dirty="0" smtClean="0"/>
              <a:t>. </a:t>
            </a:r>
            <a:r>
              <a:rPr lang="en-US" sz="1500" dirty="0" err="1" smtClean="0"/>
              <a:t>Deberan</a:t>
            </a:r>
            <a:r>
              <a:rPr lang="en-US" sz="1500" dirty="0" smtClean="0"/>
              <a:t> </a:t>
            </a:r>
            <a:r>
              <a:rPr lang="en-US" sz="1500" dirty="0" err="1" smtClean="0"/>
              <a:t>estar</a:t>
            </a:r>
            <a:r>
              <a:rPr lang="en-US" sz="1500" dirty="0" smtClean="0"/>
              <a:t> </a:t>
            </a:r>
            <a:r>
              <a:rPr lang="en-US" sz="1500" dirty="0" err="1" smtClean="0"/>
              <a:t>acompañadas</a:t>
            </a:r>
            <a:r>
              <a:rPr lang="en-US" sz="1500" dirty="0" smtClean="0"/>
              <a:t> de un </a:t>
            </a:r>
            <a:r>
              <a:rPr lang="en-US" sz="1500" dirty="0" err="1" smtClean="0"/>
              <a:t>informe</a:t>
            </a:r>
            <a:r>
              <a:rPr lang="en-US" sz="1500" dirty="0" smtClean="0"/>
              <a:t> </a:t>
            </a:r>
            <a:r>
              <a:rPr lang="en-US" sz="1500" dirty="0" err="1" smtClean="0"/>
              <a:t>que</a:t>
            </a:r>
            <a:r>
              <a:rPr lang="en-US" sz="1500" dirty="0" smtClean="0"/>
              <a:t> </a:t>
            </a:r>
            <a:r>
              <a:rPr lang="en-US" sz="1500" dirty="0" err="1" smtClean="0"/>
              <a:t>detalle</a:t>
            </a:r>
            <a:r>
              <a:rPr lang="en-US" sz="1500" dirty="0" smtClean="0"/>
              <a:t> los </a:t>
            </a:r>
            <a:r>
              <a:rPr lang="en-US" sz="1500" dirty="0" err="1" smtClean="0"/>
              <a:t>servicios</a:t>
            </a:r>
            <a:r>
              <a:rPr lang="en-US" sz="1500" dirty="0" smtClean="0"/>
              <a:t> </a:t>
            </a:r>
            <a:r>
              <a:rPr lang="en-US" sz="1500" dirty="0" err="1" smtClean="0"/>
              <a:t>prestados</a:t>
            </a:r>
            <a:r>
              <a:rPr lang="en-US" sz="1500" dirty="0" smtClean="0"/>
              <a:t> y </a:t>
            </a:r>
            <a:r>
              <a:rPr lang="en-US" sz="1500" dirty="0" err="1" smtClean="0"/>
              <a:t>las</a:t>
            </a:r>
            <a:r>
              <a:rPr lang="en-US" sz="1500" dirty="0" smtClean="0"/>
              <a:t> </a:t>
            </a:r>
            <a:r>
              <a:rPr lang="en-US" sz="1500" dirty="0" err="1" smtClean="0"/>
              <a:t>horas</a:t>
            </a:r>
            <a:r>
              <a:rPr lang="en-US" sz="1500" dirty="0" smtClean="0"/>
              <a:t> </a:t>
            </a:r>
            <a:r>
              <a:rPr lang="en-US" sz="1500" dirty="0" err="1" smtClean="0"/>
              <a:t>invertidas</a:t>
            </a:r>
            <a:r>
              <a:rPr lang="en-US" sz="1500" dirty="0" smtClean="0"/>
              <a:t> en la </a:t>
            </a:r>
            <a:r>
              <a:rPr lang="en-US" sz="1500" dirty="0" err="1" smtClean="0"/>
              <a:t>prestación</a:t>
            </a:r>
            <a:r>
              <a:rPr lang="en-US" sz="1500" dirty="0" smtClean="0"/>
              <a:t> de los </a:t>
            </a:r>
            <a:r>
              <a:rPr lang="en-US" sz="1500" dirty="0" err="1" smtClean="0"/>
              <a:t>servicios</a:t>
            </a:r>
            <a:r>
              <a:rPr lang="en-US" sz="15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9950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914400"/>
          </a:xfrm>
        </p:spPr>
        <p:txBody>
          <a:bodyPr>
            <a:noAutofit/>
          </a:bodyPr>
          <a:lstStyle/>
          <a:p>
            <a:pPr algn="ctr"/>
            <a:r>
              <a:rPr lang="en-US" sz="2800" dirty="0" err="1"/>
              <a:t>Documentos</a:t>
            </a:r>
            <a:r>
              <a:rPr lang="en-US" sz="2800" dirty="0"/>
              <a:t> </a:t>
            </a:r>
            <a:r>
              <a:rPr lang="en-US" sz="2800" dirty="0" err="1"/>
              <a:t>necesarios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</a:t>
            </a:r>
            <a:r>
              <a:rPr lang="en-US" sz="2800" dirty="0" err="1"/>
              <a:t>procesar</a:t>
            </a:r>
            <a:r>
              <a:rPr lang="en-US" sz="2800" dirty="0"/>
              <a:t> </a:t>
            </a:r>
            <a:r>
              <a:rPr lang="en-US" sz="2800" dirty="0" err="1"/>
              <a:t>facturas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</a:t>
            </a:r>
            <a:r>
              <a:rPr lang="en-US" sz="2800" dirty="0" err="1"/>
              <a:t>contratos</a:t>
            </a:r>
            <a:r>
              <a:rPr lang="en-US" sz="2800" dirty="0"/>
              <a:t> de </a:t>
            </a:r>
            <a:r>
              <a:rPr lang="en-US" sz="2800" dirty="0" err="1" smtClean="0"/>
              <a:t>Asistencia</a:t>
            </a:r>
            <a:r>
              <a:rPr lang="en-US" sz="2800" dirty="0" smtClean="0"/>
              <a:t> </a:t>
            </a:r>
            <a:r>
              <a:rPr lang="en-US" sz="2800" dirty="0" err="1" smtClean="0"/>
              <a:t>Técnica</a:t>
            </a:r>
            <a:endParaRPr lang="es-P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467600" cy="1143000"/>
          </a:xfrm>
        </p:spPr>
        <p:txBody>
          <a:bodyPr>
            <a:noAutofit/>
          </a:bodyPr>
          <a:lstStyle/>
          <a:p>
            <a:r>
              <a:rPr lang="en-US" sz="2200" dirty="0"/>
              <a:t>Para </a:t>
            </a:r>
            <a:r>
              <a:rPr lang="en-US" sz="2200" dirty="0" err="1"/>
              <a:t>poder</a:t>
            </a:r>
            <a:r>
              <a:rPr lang="en-US" sz="2200" dirty="0"/>
              <a:t> </a:t>
            </a:r>
            <a:r>
              <a:rPr lang="en-US" sz="2200" dirty="0" err="1"/>
              <a:t>procesar</a:t>
            </a:r>
            <a:r>
              <a:rPr lang="en-US" sz="2200" dirty="0"/>
              <a:t> el </a:t>
            </a:r>
            <a:r>
              <a:rPr lang="en-US" sz="2200" dirty="0" err="1"/>
              <a:t>pago</a:t>
            </a:r>
            <a:r>
              <a:rPr lang="en-US" sz="2200" dirty="0"/>
              <a:t>, </a:t>
            </a:r>
            <a:r>
              <a:rPr lang="en-US" sz="2200" dirty="0" err="1"/>
              <a:t>deberá</a:t>
            </a:r>
            <a:r>
              <a:rPr lang="en-US" sz="2200" dirty="0"/>
              <a:t> </a:t>
            </a:r>
            <a:r>
              <a:rPr lang="en-US" sz="2200" dirty="0" err="1"/>
              <a:t>incluir</a:t>
            </a:r>
            <a:r>
              <a:rPr lang="en-US" sz="2200" dirty="0"/>
              <a:t> lo </a:t>
            </a:r>
            <a:r>
              <a:rPr lang="en-US" sz="2200" dirty="0" err="1" smtClean="0"/>
              <a:t>siguiente</a:t>
            </a:r>
            <a:r>
              <a:rPr lang="en-US" sz="2200" dirty="0" smtClean="0"/>
              <a:t>:</a:t>
            </a:r>
          </a:p>
          <a:p>
            <a:pPr lvl="1"/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factura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contenga</a:t>
            </a:r>
            <a:r>
              <a:rPr lang="en-US" sz="2000" dirty="0"/>
              <a:t> la </a:t>
            </a:r>
            <a:r>
              <a:rPr lang="en-US" sz="2000" dirty="0" err="1"/>
              <a:t>siguiente</a:t>
            </a:r>
            <a:r>
              <a:rPr lang="en-US" sz="2000" dirty="0"/>
              <a:t> </a:t>
            </a:r>
            <a:r>
              <a:rPr lang="en-US" sz="2000" dirty="0" err="1"/>
              <a:t>información</a:t>
            </a:r>
            <a:r>
              <a:rPr lang="en-US" sz="2000" dirty="0"/>
              <a:t>:</a:t>
            </a:r>
            <a:endParaRPr lang="en-US" sz="20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371600" y="2514600"/>
            <a:ext cx="6858000" cy="3352800"/>
          </a:xfrm>
          <a:prstGeom prst="rect">
            <a:avLst/>
          </a:prstGeom>
          <a:noFill/>
        </p:spPr>
        <p:txBody>
          <a:bodyPr wrap="none" numCol="2" spcCol="457200" rtlCol="0">
            <a:noAutofit/>
          </a:bodyPr>
          <a:lstStyle/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Nombre</a:t>
            </a:r>
            <a:r>
              <a:rPr lang="en-US" sz="1600" dirty="0"/>
              <a:t> de la </a:t>
            </a:r>
            <a:r>
              <a:rPr lang="en-US" sz="1600" dirty="0" err="1"/>
              <a:t>compañia</a:t>
            </a:r>
            <a:r>
              <a:rPr lang="en-US" sz="1600" dirty="0"/>
              <a:t> o </a:t>
            </a:r>
            <a:r>
              <a:rPr lang="en-US" sz="1600" dirty="0" err="1"/>
              <a:t>individuo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Dirección</a:t>
            </a:r>
            <a:r>
              <a:rPr lang="en-US" sz="1600" dirty="0"/>
              <a:t> postal</a:t>
            </a:r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Número</a:t>
            </a:r>
            <a:r>
              <a:rPr lang="en-US" sz="1600" dirty="0"/>
              <a:t> o </a:t>
            </a:r>
            <a:r>
              <a:rPr lang="en-US" sz="1600" dirty="0" err="1"/>
              <a:t>nombre</a:t>
            </a:r>
            <a:r>
              <a:rPr lang="en-US" sz="1600" dirty="0"/>
              <a:t> del </a:t>
            </a:r>
            <a:r>
              <a:rPr lang="en-US" sz="1600" dirty="0" err="1"/>
              <a:t>proyecto</a:t>
            </a:r>
            <a:r>
              <a:rPr lang="en-US" sz="1600" dirty="0"/>
              <a:t> (</a:t>
            </a:r>
            <a:r>
              <a:rPr lang="en-US" sz="1600" dirty="0" err="1"/>
              <a:t>si</a:t>
            </a:r>
            <a:r>
              <a:rPr lang="en-US" sz="1600" dirty="0"/>
              <a:t> </a:t>
            </a:r>
            <a:r>
              <a:rPr lang="en-US" sz="1600" dirty="0" err="1"/>
              <a:t>aplica</a:t>
            </a:r>
            <a:r>
              <a:rPr lang="en-US" sz="1600" dirty="0"/>
              <a:t>)</a:t>
            </a:r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Número</a:t>
            </a:r>
            <a:r>
              <a:rPr lang="en-US" sz="1600" dirty="0"/>
              <a:t> de </a:t>
            </a:r>
            <a:r>
              <a:rPr lang="en-US" sz="1600" dirty="0" err="1"/>
              <a:t>factura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Fecha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Período</a:t>
            </a:r>
            <a:r>
              <a:rPr lang="en-US" sz="1600" dirty="0"/>
              <a:t> de </a:t>
            </a:r>
            <a:r>
              <a:rPr lang="en-US" sz="1600" dirty="0" err="1"/>
              <a:t>servicio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Número</a:t>
            </a:r>
            <a:r>
              <a:rPr lang="en-US" sz="1600" dirty="0"/>
              <a:t> de </a:t>
            </a:r>
            <a:r>
              <a:rPr lang="en-US" sz="1600" dirty="0" err="1"/>
              <a:t>contrato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Identificación</a:t>
            </a:r>
            <a:r>
              <a:rPr lang="en-US" sz="1600" dirty="0"/>
              <a:t> patronal</a:t>
            </a:r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Breve</a:t>
            </a:r>
            <a:r>
              <a:rPr lang="en-US" sz="1600" dirty="0"/>
              <a:t> </a:t>
            </a:r>
            <a:r>
              <a:rPr lang="en-US" sz="1600" dirty="0" err="1"/>
              <a:t>descripción</a:t>
            </a:r>
            <a:r>
              <a:rPr lang="en-US" sz="1600" dirty="0"/>
              <a:t> de los </a:t>
            </a:r>
            <a:r>
              <a:rPr lang="en-US" sz="1600" dirty="0" err="1"/>
              <a:t>servicios</a:t>
            </a:r>
            <a:r>
              <a:rPr lang="en-US" sz="1600" dirty="0"/>
              <a:t> </a:t>
            </a:r>
            <a:r>
              <a:rPr lang="en-US" sz="1600" dirty="0" err="1"/>
              <a:t>rendidos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Horas</a:t>
            </a:r>
            <a:r>
              <a:rPr lang="en-US" sz="1600" dirty="0"/>
              <a:t> </a:t>
            </a:r>
            <a:r>
              <a:rPr lang="en-US" sz="1600" dirty="0" err="1"/>
              <a:t>trabajadas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Tarifa</a:t>
            </a:r>
            <a:r>
              <a:rPr lang="en-US" sz="1600" dirty="0"/>
              <a:t> </a:t>
            </a:r>
            <a:r>
              <a:rPr lang="en-US" sz="1600" dirty="0" err="1"/>
              <a:t>por</a:t>
            </a:r>
            <a:r>
              <a:rPr lang="en-US" sz="1600" dirty="0"/>
              <a:t> </a:t>
            </a:r>
            <a:r>
              <a:rPr lang="en-US" sz="1600" dirty="0" err="1"/>
              <a:t>hora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Importe</a:t>
            </a:r>
            <a:r>
              <a:rPr lang="en-US" sz="1600" dirty="0"/>
              <a:t> a </a:t>
            </a:r>
            <a:r>
              <a:rPr lang="en-US" sz="1600" dirty="0" err="1"/>
              <a:t>pagar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Cifra</a:t>
            </a:r>
            <a:r>
              <a:rPr lang="en-US" sz="1600" dirty="0"/>
              <a:t> de </a:t>
            </a:r>
            <a:r>
              <a:rPr lang="en-US" sz="1600" dirty="0" err="1"/>
              <a:t>cuenta</a:t>
            </a:r>
            <a:r>
              <a:rPr lang="en-US" sz="1600" dirty="0"/>
              <a:t> </a:t>
            </a:r>
            <a:r>
              <a:rPr lang="en-US" sz="1600" dirty="0" err="1"/>
              <a:t>por</a:t>
            </a:r>
            <a:r>
              <a:rPr lang="en-US" sz="1600" dirty="0"/>
              <a:t> la </a:t>
            </a:r>
            <a:r>
              <a:rPr lang="en-US" sz="1600" dirty="0" err="1"/>
              <a:t>cual</a:t>
            </a:r>
            <a:r>
              <a:rPr lang="en-US" sz="1600" dirty="0"/>
              <a:t> se </a:t>
            </a:r>
            <a:r>
              <a:rPr lang="en-US" sz="1600" dirty="0" err="1"/>
              <a:t>realizará</a:t>
            </a:r>
            <a:r>
              <a:rPr lang="en-US" sz="1600" dirty="0"/>
              <a:t> el </a:t>
            </a:r>
            <a:r>
              <a:rPr lang="en-US" sz="1600" dirty="0" err="1"/>
              <a:t>pago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Certificación</a:t>
            </a:r>
            <a:r>
              <a:rPr lang="en-US" sz="1600" dirty="0"/>
              <a:t> de </a:t>
            </a:r>
            <a:r>
              <a:rPr lang="en-US" sz="1600" dirty="0" err="1"/>
              <a:t>nulidad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Certificación</a:t>
            </a:r>
            <a:r>
              <a:rPr lang="en-US" sz="1600" dirty="0"/>
              <a:t> de </a:t>
            </a:r>
            <a:r>
              <a:rPr lang="en-US" sz="1600" dirty="0" err="1"/>
              <a:t>certeza</a:t>
            </a:r>
            <a:r>
              <a:rPr lang="en-US" sz="1600" dirty="0"/>
              <a:t> del </a:t>
            </a:r>
            <a:r>
              <a:rPr lang="en-US" sz="1600" dirty="0" err="1"/>
              <a:t>contenido</a:t>
            </a:r>
            <a:r>
              <a:rPr lang="en-US" sz="1600" dirty="0"/>
              <a:t> de la </a:t>
            </a:r>
            <a:r>
              <a:rPr lang="en-US" sz="1600" dirty="0" err="1"/>
              <a:t>factura</a:t>
            </a:r>
            <a:endParaRPr lang="es-PR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5923002"/>
            <a:ext cx="7315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Las </a:t>
            </a:r>
            <a:r>
              <a:rPr lang="en-US" sz="1500" dirty="0" err="1" smtClean="0"/>
              <a:t>facturas</a:t>
            </a:r>
            <a:r>
              <a:rPr lang="en-US" sz="1500" dirty="0" smtClean="0"/>
              <a:t> </a:t>
            </a:r>
            <a:r>
              <a:rPr lang="en-US" sz="1500" dirty="0" err="1" smtClean="0"/>
              <a:t>deberan</a:t>
            </a:r>
            <a:r>
              <a:rPr lang="en-US" sz="1500" dirty="0" smtClean="0"/>
              <a:t> </a:t>
            </a:r>
            <a:r>
              <a:rPr lang="en-US" sz="1500" dirty="0" err="1" smtClean="0"/>
              <a:t>ser</a:t>
            </a:r>
            <a:r>
              <a:rPr lang="en-US" sz="1500" dirty="0" smtClean="0"/>
              <a:t> </a:t>
            </a:r>
            <a:r>
              <a:rPr lang="en-US" sz="1500" dirty="0" err="1" smtClean="0"/>
              <a:t>específicas</a:t>
            </a:r>
            <a:r>
              <a:rPr lang="en-US" sz="1500" dirty="0" smtClean="0"/>
              <a:t> y </a:t>
            </a:r>
            <a:r>
              <a:rPr lang="en-US" sz="1500" dirty="0" err="1" smtClean="0"/>
              <a:t>detalladas</a:t>
            </a:r>
            <a:r>
              <a:rPr lang="en-US" sz="1500" dirty="0" smtClean="0"/>
              <a:t>. </a:t>
            </a:r>
            <a:r>
              <a:rPr lang="en-US" sz="1500" dirty="0" err="1" smtClean="0"/>
              <a:t>Deberan</a:t>
            </a:r>
            <a:r>
              <a:rPr lang="en-US" sz="1500" dirty="0" smtClean="0"/>
              <a:t> </a:t>
            </a:r>
            <a:r>
              <a:rPr lang="en-US" sz="1500" dirty="0" err="1" smtClean="0"/>
              <a:t>estar</a:t>
            </a:r>
            <a:r>
              <a:rPr lang="en-US" sz="1500" dirty="0" smtClean="0"/>
              <a:t> </a:t>
            </a:r>
            <a:r>
              <a:rPr lang="en-US" sz="1500" dirty="0" err="1" smtClean="0"/>
              <a:t>acompañadas</a:t>
            </a:r>
            <a:r>
              <a:rPr lang="en-US" sz="1500" dirty="0" smtClean="0"/>
              <a:t> de un </a:t>
            </a:r>
            <a:r>
              <a:rPr lang="en-US" sz="1500" dirty="0" err="1" smtClean="0"/>
              <a:t>informe</a:t>
            </a:r>
            <a:r>
              <a:rPr lang="en-US" sz="1500" dirty="0" smtClean="0"/>
              <a:t> </a:t>
            </a:r>
            <a:r>
              <a:rPr lang="en-US" sz="1500" dirty="0" err="1" smtClean="0"/>
              <a:t>que</a:t>
            </a:r>
            <a:r>
              <a:rPr lang="en-US" sz="1500" dirty="0" smtClean="0"/>
              <a:t> </a:t>
            </a:r>
            <a:r>
              <a:rPr lang="en-US" sz="1500" dirty="0" err="1" smtClean="0"/>
              <a:t>detalle</a:t>
            </a:r>
            <a:r>
              <a:rPr lang="en-US" sz="1500" dirty="0" smtClean="0"/>
              <a:t> los </a:t>
            </a:r>
            <a:r>
              <a:rPr lang="en-US" sz="1500" dirty="0" err="1" smtClean="0"/>
              <a:t>servicios</a:t>
            </a:r>
            <a:r>
              <a:rPr lang="en-US" sz="1500" dirty="0" smtClean="0"/>
              <a:t> </a:t>
            </a:r>
            <a:r>
              <a:rPr lang="en-US" sz="1500" dirty="0" err="1" smtClean="0"/>
              <a:t>prestados</a:t>
            </a:r>
            <a:r>
              <a:rPr lang="en-US" sz="1500" dirty="0" smtClean="0"/>
              <a:t> y </a:t>
            </a:r>
            <a:r>
              <a:rPr lang="en-US" sz="1500" dirty="0" err="1" smtClean="0"/>
              <a:t>las</a:t>
            </a:r>
            <a:r>
              <a:rPr lang="en-US" sz="1500" dirty="0" smtClean="0"/>
              <a:t> </a:t>
            </a:r>
            <a:r>
              <a:rPr lang="en-US" sz="1500" dirty="0" err="1" smtClean="0"/>
              <a:t>horas</a:t>
            </a:r>
            <a:r>
              <a:rPr lang="en-US" sz="1500" dirty="0" smtClean="0"/>
              <a:t> </a:t>
            </a:r>
            <a:r>
              <a:rPr lang="en-US" sz="1500" dirty="0" err="1" smtClean="0"/>
              <a:t>invertidas</a:t>
            </a:r>
            <a:r>
              <a:rPr lang="en-US" sz="1500" dirty="0" smtClean="0"/>
              <a:t> en la </a:t>
            </a:r>
            <a:r>
              <a:rPr lang="en-US" sz="1500" dirty="0" err="1" smtClean="0"/>
              <a:t>prestación</a:t>
            </a:r>
            <a:r>
              <a:rPr lang="en-US" sz="1500" dirty="0" smtClean="0"/>
              <a:t> de los </a:t>
            </a:r>
            <a:r>
              <a:rPr lang="en-US" sz="1500" dirty="0" err="1" smtClean="0"/>
              <a:t>servicios</a:t>
            </a:r>
            <a:r>
              <a:rPr lang="en-US" sz="15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2655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467600" cy="3886200"/>
          </a:xfrm>
        </p:spPr>
        <p:txBody>
          <a:bodyPr>
            <a:noAutofit/>
          </a:bodyPr>
          <a:lstStyle/>
          <a:p>
            <a:r>
              <a:rPr lang="en-US" sz="2200" dirty="0"/>
              <a:t>Para </a:t>
            </a:r>
            <a:r>
              <a:rPr lang="en-US" sz="2200" dirty="0" err="1"/>
              <a:t>poder</a:t>
            </a:r>
            <a:r>
              <a:rPr lang="en-US" sz="2200" dirty="0"/>
              <a:t> </a:t>
            </a:r>
            <a:r>
              <a:rPr lang="en-US" sz="2200" dirty="0" err="1"/>
              <a:t>procesar</a:t>
            </a:r>
            <a:r>
              <a:rPr lang="en-US" sz="2200" dirty="0"/>
              <a:t> el </a:t>
            </a:r>
            <a:r>
              <a:rPr lang="en-US" sz="2200" dirty="0" err="1"/>
              <a:t>pago</a:t>
            </a:r>
            <a:r>
              <a:rPr lang="en-US" sz="2200" dirty="0"/>
              <a:t>, </a:t>
            </a:r>
            <a:r>
              <a:rPr lang="en-US" sz="2200" dirty="0" err="1"/>
              <a:t>deberá</a:t>
            </a:r>
            <a:r>
              <a:rPr lang="en-US" sz="2200" dirty="0"/>
              <a:t> </a:t>
            </a:r>
            <a:r>
              <a:rPr lang="en-US" sz="2200" dirty="0" err="1"/>
              <a:t>incluir</a:t>
            </a:r>
            <a:r>
              <a:rPr lang="en-US" sz="2200" dirty="0"/>
              <a:t> lo </a:t>
            </a:r>
            <a:r>
              <a:rPr lang="en-US" sz="2200" dirty="0" err="1" smtClean="0"/>
              <a:t>siguiente</a:t>
            </a:r>
            <a:r>
              <a:rPr lang="en-US" sz="2200" dirty="0" smtClean="0"/>
              <a:t>:</a:t>
            </a:r>
          </a:p>
          <a:p>
            <a:pPr lvl="1"/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factura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contenga</a:t>
            </a:r>
            <a:r>
              <a:rPr lang="en-US" sz="2000" dirty="0"/>
              <a:t> la </a:t>
            </a:r>
            <a:r>
              <a:rPr lang="en-US" sz="2000" dirty="0" err="1"/>
              <a:t>siguiente</a:t>
            </a:r>
            <a:r>
              <a:rPr lang="en-US" sz="2000" dirty="0"/>
              <a:t> </a:t>
            </a:r>
            <a:r>
              <a:rPr lang="en-US" sz="2000" dirty="0" err="1"/>
              <a:t>información</a:t>
            </a:r>
            <a:r>
              <a:rPr lang="en-US" sz="2000" dirty="0"/>
              <a:t>:</a:t>
            </a:r>
          </a:p>
          <a:p>
            <a:pPr lvl="2"/>
            <a:r>
              <a:rPr lang="en-US" sz="1800" dirty="0" err="1" smtClean="0"/>
              <a:t>Informe</a:t>
            </a:r>
            <a:r>
              <a:rPr lang="en-US" sz="1800" dirty="0" smtClean="0"/>
              <a:t> de labor </a:t>
            </a:r>
            <a:r>
              <a:rPr lang="en-US" sz="1800" dirty="0" err="1" smtClean="0"/>
              <a:t>realizada</a:t>
            </a:r>
            <a:r>
              <a:rPr lang="en-US" sz="1800" dirty="0" smtClean="0"/>
              <a:t> </a:t>
            </a:r>
            <a:r>
              <a:rPr lang="en-US" sz="1800" dirty="0" err="1" smtClean="0"/>
              <a:t>que</a:t>
            </a:r>
            <a:r>
              <a:rPr lang="en-US" sz="1800" dirty="0" smtClean="0"/>
              <a:t> </a:t>
            </a:r>
            <a:r>
              <a:rPr lang="en-US" sz="1800" dirty="0" err="1" smtClean="0"/>
              <a:t>contenga</a:t>
            </a:r>
            <a:r>
              <a:rPr lang="en-US" sz="1800" dirty="0" smtClean="0"/>
              <a:t>:</a:t>
            </a:r>
          </a:p>
          <a:p>
            <a:pPr marL="1508760" lvl="3" indent="-347472"/>
            <a:r>
              <a:rPr lang="en-US" sz="1600" dirty="0" err="1" smtClean="0"/>
              <a:t>Detalle</a:t>
            </a:r>
            <a:r>
              <a:rPr lang="en-US" sz="1600" dirty="0" smtClean="0"/>
              <a:t> </a:t>
            </a:r>
            <a:r>
              <a:rPr lang="en-US" sz="1600" dirty="0" err="1" smtClean="0"/>
              <a:t>específico</a:t>
            </a:r>
            <a:r>
              <a:rPr lang="en-US" sz="1600" dirty="0" smtClean="0"/>
              <a:t> de la labor </a:t>
            </a:r>
            <a:r>
              <a:rPr lang="en-US" sz="1600" dirty="0" err="1" smtClean="0"/>
              <a:t>realizada</a:t>
            </a:r>
            <a:r>
              <a:rPr lang="en-US" sz="1600" dirty="0" smtClean="0"/>
              <a:t> o de los </a:t>
            </a:r>
            <a:r>
              <a:rPr lang="en-US" sz="1600" dirty="0" err="1" smtClean="0"/>
              <a:t>servicios</a:t>
            </a:r>
            <a:r>
              <a:rPr lang="en-US" sz="1600" dirty="0" smtClean="0"/>
              <a:t> </a:t>
            </a:r>
            <a:r>
              <a:rPr lang="en-US" sz="1600" dirty="0" err="1" smtClean="0"/>
              <a:t>prestados</a:t>
            </a:r>
            <a:endParaRPr lang="en-US" sz="1600" dirty="0" smtClean="0"/>
          </a:p>
          <a:p>
            <a:pPr marL="1508760" lvl="3" indent="-347472"/>
            <a:r>
              <a:rPr lang="en-US" sz="1600" dirty="0" err="1" smtClean="0"/>
              <a:t>Fechas</a:t>
            </a:r>
            <a:r>
              <a:rPr lang="en-US" sz="1600" dirty="0" smtClean="0"/>
              <a:t> en </a:t>
            </a:r>
            <a:r>
              <a:rPr lang="en-US" sz="1600" dirty="0" err="1" smtClean="0"/>
              <a:t>que</a:t>
            </a:r>
            <a:r>
              <a:rPr lang="en-US" sz="1600" dirty="0" smtClean="0"/>
              <a:t> se </a:t>
            </a:r>
            <a:r>
              <a:rPr lang="en-US" sz="1600" dirty="0" err="1" smtClean="0"/>
              <a:t>realizó</a:t>
            </a:r>
            <a:r>
              <a:rPr lang="en-US" sz="1600" dirty="0" smtClean="0"/>
              <a:t> la labor (</a:t>
            </a:r>
            <a:r>
              <a:rPr lang="en-US" sz="1600" dirty="0" err="1" smtClean="0"/>
              <a:t>por</a:t>
            </a:r>
            <a:r>
              <a:rPr lang="en-US" sz="1600" dirty="0" smtClean="0"/>
              <a:t> </a:t>
            </a:r>
            <a:r>
              <a:rPr lang="en-US" sz="1600" dirty="0" err="1" smtClean="0"/>
              <a:t>día</a:t>
            </a:r>
            <a:r>
              <a:rPr lang="en-US" sz="1600" dirty="0" smtClean="0"/>
              <a:t>)</a:t>
            </a:r>
          </a:p>
          <a:p>
            <a:pPr marL="1508760" lvl="3" indent="-347472"/>
            <a:r>
              <a:rPr lang="en-US" sz="1600" dirty="0" err="1" smtClean="0"/>
              <a:t>Tiempo</a:t>
            </a:r>
            <a:r>
              <a:rPr lang="en-US" sz="1600" dirty="0" smtClean="0"/>
              <a:t> en </a:t>
            </a:r>
            <a:r>
              <a:rPr lang="en-US" sz="1600" dirty="0" err="1" smtClean="0"/>
              <a:t>que</a:t>
            </a:r>
            <a:r>
              <a:rPr lang="en-US" sz="1600" dirty="0" smtClean="0"/>
              <a:t> se </a:t>
            </a:r>
            <a:r>
              <a:rPr lang="en-US" sz="1600" dirty="0" err="1" smtClean="0"/>
              <a:t>realizó</a:t>
            </a:r>
            <a:r>
              <a:rPr lang="en-US" sz="1600" dirty="0" smtClean="0"/>
              <a:t> el </a:t>
            </a:r>
            <a:r>
              <a:rPr lang="en-US" sz="1600" dirty="0" err="1" smtClean="0"/>
              <a:t>trabajo</a:t>
            </a:r>
            <a:r>
              <a:rPr lang="en-US" sz="1600" dirty="0" smtClean="0"/>
              <a:t> (</a:t>
            </a:r>
            <a:r>
              <a:rPr lang="en-US" sz="1600" dirty="0" err="1" smtClean="0"/>
              <a:t>por</a:t>
            </a:r>
            <a:r>
              <a:rPr lang="en-US" sz="1600" dirty="0" smtClean="0"/>
              <a:t> </a:t>
            </a:r>
            <a:r>
              <a:rPr lang="en-US" sz="1600" dirty="0" err="1" smtClean="0"/>
              <a:t>hora</a:t>
            </a:r>
            <a:r>
              <a:rPr lang="en-US" sz="1600" dirty="0" smtClean="0"/>
              <a:t>)</a:t>
            </a:r>
          </a:p>
          <a:p>
            <a:pPr marL="1508760" lvl="3" indent="-347472"/>
            <a:r>
              <a:rPr lang="en-US" sz="1600" dirty="0" smtClean="0"/>
              <a:t>Total de </a:t>
            </a:r>
            <a:r>
              <a:rPr lang="en-US" sz="1600" dirty="0" err="1" smtClean="0"/>
              <a:t>horas</a:t>
            </a:r>
            <a:r>
              <a:rPr lang="en-US" sz="1600" dirty="0" smtClean="0"/>
              <a:t> </a:t>
            </a:r>
            <a:r>
              <a:rPr lang="en-US" sz="1600" dirty="0" err="1" smtClean="0"/>
              <a:t>diarias</a:t>
            </a:r>
            <a:r>
              <a:rPr lang="en-US" sz="1600" dirty="0" smtClean="0"/>
              <a:t> </a:t>
            </a:r>
          </a:p>
          <a:p>
            <a:pPr marL="1508760" lvl="3" indent="-347472"/>
            <a:r>
              <a:rPr lang="en-US" sz="1600" dirty="0" err="1" smtClean="0"/>
              <a:t>Importe</a:t>
            </a:r>
            <a:r>
              <a:rPr lang="en-US" sz="1600" dirty="0" smtClean="0"/>
              <a:t> a </a:t>
            </a:r>
            <a:r>
              <a:rPr lang="en-US" sz="1600" dirty="0" err="1" smtClean="0"/>
              <a:t>pagar</a:t>
            </a:r>
            <a:endParaRPr lang="en-US" sz="1600" dirty="0" smtClean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914400"/>
          </a:xfrm>
        </p:spPr>
        <p:txBody>
          <a:bodyPr>
            <a:noAutofit/>
          </a:bodyPr>
          <a:lstStyle/>
          <a:p>
            <a:pPr algn="ctr"/>
            <a:r>
              <a:rPr lang="en-US" sz="2800" dirty="0" err="1"/>
              <a:t>Documentos</a:t>
            </a:r>
            <a:r>
              <a:rPr lang="en-US" sz="2800" dirty="0"/>
              <a:t> </a:t>
            </a:r>
            <a:r>
              <a:rPr lang="en-US" sz="2800" dirty="0" err="1"/>
              <a:t>necesarios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</a:t>
            </a:r>
            <a:r>
              <a:rPr lang="en-US" sz="2800" dirty="0" err="1"/>
              <a:t>procesar</a:t>
            </a:r>
            <a:r>
              <a:rPr lang="en-US" sz="2800" dirty="0"/>
              <a:t> </a:t>
            </a:r>
            <a:r>
              <a:rPr lang="en-US" sz="2800" dirty="0" err="1"/>
              <a:t>facturas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</a:t>
            </a:r>
            <a:r>
              <a:rPr lang="en-US" sz="2800" dirty="0" err="1"/>
              <a:t>contratos</a:t>
            </a:r>
            <a:r>
              <a:rPr lang="en-US" sz="2800" dirty="0"/>
              <a:t> de </a:t>
            </a:r>
            <a:r>
              <a:rPr lang="en-US" sz="2800" dirty="0" err="1" smtClean="0"/>
              <a:t>Asistencia</a:t>
            </a:r>
            <a:r>
              <a:rPr lang="en-US" sz="2800" dirty="0" smtClean="0"/>
              <a:t> </a:t>
            </a:r>
            <a:r>
              <a:rPr lang="en-US" sz="2800" dirty="0" err="1" smtClean="0"/>
              <a:t>Técnica</a:t>
            </a:r>
            <a:endParaRPr lang="es-PR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5923002"/>
            <a:ext cx="7315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Las </a:t>
            </a:r>
            <a:r>
              <a:rPr lang="en-US" sz="1500" dirty="0" err="1" smtClean="0"/>
              <a:t>facturas</a:t>
            </a:r>
            <a:r>
              <a:rPr lang="en-US" sz="1500" dirty="0" smtClean="0"/>
              <a:t> </a:t>
            </a:r>
            <a:r>
              <a:rPr lang="en-US" sz="1500" dirty="0" err="1" smtClean="0"/>
              <a:t>deberan</a:t>
            </a:r>
            <a:r>
              <a:rPr lang="en-US" sz="1500" dirty="0" smtClean="0"/>
              <a:t> </a:t>
            </a:r>
            <a:r>
              <a:rPr lang="en-US" sz="1500" dirty="0" err="1" smtClean="0"/>
              <a:t>ser</a:t>
            </a:r>
            <a:r>
              <a:rPr lang="en-US" sz="1500" dirty="0" smtClean="0"/>
              <a:t> </a:t>
            </a:r>
            <a:r>
              <a:rPr lang="en-US" sz="1500" dirty="0" err="1" smtClean="0"/>
              <a:t>específicas</a:t>
            </a:r>
            <a:r>
              <a:rPr lang="en-US" sz="1500" dirty="0" smtClean="0"/>
              <a:t> y </a:t>
            </a:r>
            <a:r>
              <a:rPr lang="en-US" sz="1500" dirty="0" err="1" smtClean="0"/>
              <a:t>detalladas</a:t>
            </a:r>
            <a:r>
              <a:rPr lang="en-US" sz="1500" dirty="0" smtClean="0"/>
              <a:t>. </a:t>
            </a:r>
            <a:r>
              <a:rPr lang="en-US" sz="1500" dirty="0" err="1" smtClean="0"/>
              <a:t>Deberan</a:t>
            </a:r>
            <a:r>
              <a:rPr lang="en-US" sz="1500" dirty="0" smtClean="0"/>
              <a:t> </a:t>
            </a:r>
            <a:r>
              <a:rPr lang="en-US" sz="1500" dirty="0" err="1" smtClean="0"/>
              <a:t>estar</a:t>
            </a:r>
            <a:r>
              <a:rPr lang="en-US" sz="1500" dirty="0" smtClean="0"/>
              <a:t> </a:t>
            </a:r>
            <a:r>
              <a:rPr lang="en-US" sz="1500" dirty="0" err="1" smtClean="0"/>
              <a:t>acompañadas</a:t>
            </a:r>
            <a:r>
              <a:rPr lang="en-US" sz="1500" dirty="0" smtClean="0"/>
              <a:t> de un </a:t>
            </a:r>
            <a:r>
              <a:rPr lang="en-US" sz="1500" dirty="0" err="1" smtClean="0"/>
              <a:t>informe</a:t>
            </a:r>
            <a:r>
              <a:rPr lang="en-US" sz="1500" dirty="0" smtClean="0"/>
              <a:t> </a:t>
            </a:r>
            <a:r>
              <a:rPr lang="en-US" sz="1500" dirty="0" err="1" smtClean="0"/>
              <a:t>que</a:t>
            </a:r>
            <a:r>
              <a:rPr lang="en-US" sz="1500" dirty="0" smtClean="0"/>
              <a:t> </a:t>
            </a:r>
            <a:r>
              <a:rPr lang="en-US" sz="1500" dirty="0" err="1" smtClean="0"/>
              <a:t>detalle</a:t>
            </a:r>
            <a:r>
              <a:rPr lang="en-US" sz="1500" dirty="0" smtClean="0"/>
              <a:t> los </a:t>
            </a:r>
            <a:r>
              <a:rPr lang="en-US" sz="1500" dirty="0" err="1" smtClean="0"/>
              <a:t>servicios</a:t>
            </a:r>
            <a:r>
              <a:rPr lang="en-US" sz="1500" dirty="0" smtClean="0"/>
              <a:t> </a:t>
            </a:r>
            <a:r>
              <a:rPr lang="en-US" sz="1500" dirty="0" err="1" smtClean="0"/>
              <a:t>prestados</a:t>
            </a:r>
            <a:r>
              <a:rPr lang="en-US" sz="1500" dirty="0" smtClean="0"/>
              <a:t> y </a:t>
            </a:r>
            <a:r>
              <a:rPr lang="en-US" sz="1500" dirty="0" err="1" smtClean="0"/>
              <a:t>las</a:t>
            </a:r>
            <a:r>
              <a:rPr lang="en-US" sz="1500" dirty="0" smtClean="0"/>
              <a:t> </a:t>
            </a:r>
            <a:r>
              <a:rPr lang="en-US" sz="1500" dirty="0" err="1" smtClean="0"/>
              <a:t>horas</a:t>
            </a:r>
            <a:r>
              <a:rPr lang="en-US" sz="1500" dirty="0" smtClean="0"/>
              <a:t> </a:t>
            </a:r>
            <a:r>
              <a:rPr lang="en-US" sz="1500" dirty="0" err="1" smtClean="0"/>
              <a:t>invertidas</a:t>
            </a:r>
            <a:r>
              <a:rPr lang="en-US" sz="1500" dirty="0" smtClean="0"/>
              <a:t> en la </a:t>
            </a:r>
            <a:r>
              <a:rPr lang="en-US" sz="1500" dirty="0" err="1" smtClean="0"/>
              <a:t>prestación</a:t>
            </a:r>
            <a:r>
              <a:rPr lang="en-US" sz="1500" dirty="0" smtClean="0"/>
              <a:t> de los </a:t>
            </a:r>
            <a:r>
              <a:rPr lang="en-US" sz="1500" dirty="0" err="1" smtClean="0"/>
              <a:t>servicios</a:t>
            </a:r>
            <a:r>
              <a:rPr lang="en-US" sz="15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5953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467600" cy="4267200"/>
          </a:xfrm>
        </p:spPr>
        <p:txBody>
          <a:bodyPr>
            <a:noAutofit/>
          </a:bodyPr>
          <a:lstStyle/>
          <a:p>
            <a:r>
              <a:rPr lang="en-US" sz="2200" dirty="0"/>
              <a:t>Para </a:t>
            </a:r>
            <a:r>
              <a:rPr lang="en-US" sz="2200" dirty="0" err="1"/>
              <a:t>poder</a:t>
            </a:r>
            <a:r>
              <a:rPr lang="en-US" sz="2200" dirty="0"/>
              <a:t> </a:t>
            </a:r>
            <a:r>
              <a:rPr lang="en-US" sz="2200" dirty="0" err="1"/>
              <a:t>procesar</a:t>
            </a:r>
            <a:r>
              <a:rPr lang="en-US" sz="2200" dirty="0"/>
              <a:t> el </a:t>
            </a:r>
            <a:r>
              <a:rPr lang="en-US" sz="2200" dirty="0" err="1"/>
              <a:t>pago</a:t>
            </a:r>
            <a:r>
              <a:rPr lang="en-US" sz="2200" dirty="0"/>
              <a:t>, </a:t>
            </a:r>
            <a:r>
              <a:rPr lang="en-US" sz="2200" dirty="0" err="1"/>
              <a:t>deberá</a:t>
            </a:r>
            <a:r>
              <a:rPr lang="en-US" sz="2200" dirty="0"/>
              <a:t> </a:t>
            </a:r>
            <a:r>
              <a:rPr lang="en-US" sz="2200" dirty="0" err="1"/>
              <a:t>incluir</a:t>
            </a:r>
            <a:r>
              <a:rPr lang="en-US" sz="2200" dirty="0"/>
              <a:t> lo </a:t>
            </a:r>
            <a:r>
              <a:rPr lang="en-US" sz="2200" dirty="0" err="1" smtClean="0"/>
              <a:t>siguiente</a:t>
            </a:r>
            <a:r>
              <a:rPr lang="en-US" sz="2200" dirty="0" smtClean="0"/>
              <a:t>:</a:t>
            </a:r>
          </a:p>
          <a:p>
            <a:pPr lvl="1"/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/>
              <a:t>factura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contenga</a:t>
            </a:r>
            <a:r>
              <a:rPr lang="en-US" sz="2000" dirty="0"/>
              <a:t> la </a:t>
            </a:r>
            <a:r>
              <a:rPr lang="en-US" sz="2000" dirty="0" err="1"/>
              <a:t>siguiente</a:t>
            </a:r>
            <a:r>
              <a:rPr lang="en-US" sz="2000" dirty="0"/>
              <a:t> </a:t>
            </a:r>
            <a:r>
              <a:rPr lang="en-US" sz="2000" dirty="0" err="1"/>
              <a:t>información</a:t>
            </a:r>
            <a:r>
              <a:rPr lang="en-US" sz="2000" dirty="0"/>
              <a:t>:</a:t>
            </a:r>
          </a:p>
          <a:p>
            <a:pPr lvl="2"/>
            <a:r>
              <a:rPr lang="en-US" sz="1800" dirty="0" err="1" smtClean="0"/>
              <a:t>Hoja</a:t>
            </a:r>
            <a:r>
              <a:rPr lang="en-US" sz="1800" dirty="0" smtClean="0"/>
              <a:t> de </a:t>
            </a:r>
            <a:r>
              <a:rPr lang="en-US" sz="1800" dirty="0" err="1" smtClean="0"/>
              <a:t>Asistencia</a:t>
            </a:r>
            <a:r>
              <a:rPr lang="en-US" sz="1800" dirty="0" smtClean="0"/>
              <a:t> </a:t>
            </a:r>
            <a:r>
              <a:rPr lang="en-US" sz="1800" dirty="0" err="1" smtClean="0"/>
              <a:t>que</a:t>
            </a:r>
            <a:r>
              <a:rPr lang="en-US" sz="1800" dirty="0" smtClean="0"/>
              <a:t> </a:t>
            </a:r>
            <a:r>
              <a:rPr lang="en-US" sz="1800" dirty="0" err="1" smtClean="0"/>
              <a:t>contenga</a:t>
            </a:r>
            <a:r>
              <a:rPr lang="en-US" sz="1800" dirty="0" smtClean="0"/>
              <a:t>:</a:t>
            </a:r>
          </a:p>
          <a:p>
            <a:pPr marL="1508760" lvl="3" indent="-347472">
              <a:spcBef>
                <a:spcPts val="300"/>
              </a:spcBef>
              <a:spcAft>
                <a:spcPts val="300"/>
              </a:spcAft>
            </a:pPr>
            <a:r>
              <a:rPr lang="en-US" sz="1600" dirty="0" err="1" smtClean="0"/>
              <a:t>Compañía</a:t>
            </a:r>
            <a:r>
              <a:rPr lang="en-US" sz="1600" dirty="0" smtClean="0"/>
              <a:t> </a:t>
            </a:r>
            <a:r>
              <a:rPr lang="en-US" sz="1600" dirty="0" err="1" smtClean="0"/>
              <a:t>que</a:t>
            </a:r>
            <a:r>
              <a:rPr lang="en-US" sz="1600" dirty="0" smtClean="0"/>
              <a:t> </a:t>
            </a:r>
            <a:r>
              <a:rPr lang="en-US" sz="1600" dirty="0" err="1" smtClean="0"/>
              <a:t>ofreció</a:t>
            </a:r>
            <a:r>
              <a:rPr lang="en-US" sz="1600" dirty="0" smtClean="0"/>
              <a:t> los </a:t>
            </a:r>
            <a:r>
              <a:rPr lang="en-US" sz="1600" dirty="0" err="1" smtClean="0"/>
              <a:t>servicios</a:t>
            </a:r>
            <a:endParaRPr lang="en-US" sz="1600" dirty="0" smtClean="0"/>
          </a:p>
          <a:p>
            <a:pPr marL="1508760" lvl="3" indent="-347472">
              <a:spcBef>
                <a:spcPts val="300"/>
              </a:spcBef>
              <a:spcAft>
                <a:spcPts val="300"/>
              </a:spcAft>
            </a:pPr>
            <a:r>
              <a:rPr lang="en-US" sz="1600" dirty="0" err="1" smtClean="0"/>
              <a:t>Tipo</a:t>
            </a:r>
            <a:r>
              <a:rPr lang="en-US" sz="1600" dirty="0" smtClean="0"/>
              <a:t> de </a:t>
            </a:r>
            <a:r>
              <a:rPr lang="en-US" sz="1600" dirty="0" err="1" smtClean="0"/>
              <a:t>adiestramiento</a:t>
            </a:r>
            <a:endParaRPr lang="en-US" sz="1600" dirty="0" smtClean="0"/>
          </a:p>
          <a:p>
            <a:pPr marL="1508760" lvl="3" indent="-347472">
              <a:spcBef>
                <a:spcPts val="300"/>
              </a:spcBef>
              <a:spcAft>
                <a:spcPts val="300"/>
              </a:spcAft>
            </a:pPr>
            <a:r>
              <a:rPr lang="en-US" sz="1600" dirty="0" err="1" smtClean="0"/>
              <a:t>Hora</a:t>
            </a:r>
            <a:r>
              <a:rPr lang="en-US" sz="1600" dirty="0" smtClean="0"/>
              <a:t> y </a:t>
            </a:r>
            <a:r>
              <a:rPr lang="en-US" sz="1600" dirty="0" err="1" smtClean="0"/>
              <a:t>día</a:t>
            </a:r>
            <a:endParaRPr lang="en-US" sz="1600" dirty="0" smtClean="0"/>
          </a:p>
          <a:p>
            <a:pPr marL="1508760" lvl="3" indent="-347472">
              <a:spcBef>
                <a:spcPts val="300"/>
              </a:spcBef>
              <a:spcAft>
                <a:spcPts val="300"/>
              </a:spcAft>
            </a:pPr>
            <a:r>
              <a:rPr lang="en-US" sz="1600" dirty="0" smtClean="0"/>
              <a:t>Lugar</a:t>
            </a:r>
          </a:p>
          <a:p>
            <a:pPr marL="1508760" lvl="3" indent="-347472">
              <a:spcBef>
                <a:spcPts val="300"/>
              </a:spcBef>
              <a:spcAft>
                <a:spcPts val="300"/>
              </a:spcAft>
            </a:pPr>
            <a:r>
              <a:rPr lang="en-US" sz="1600" dirty="0" err="1" smtClean="0"/>
              <a:t>Costo</a:t>
            </a:r>
            <a:r>
              <a:rPr lang="en-US" sz="1600" dirty="0" smtClean="0"/>
              <a:t> </a:t>
            </a:r>
            <a:r>
              <a:rPr lang="en-US" sz="1600" dirty="0" err="1" smtClean="0"/>
              <a:t>por</a:t>
            </a:r>
            <a:r>
              <a:rPr lang="en-US" sz="1600" dirty="0" smtClean="0"/>
              <a:t> </a:t>
            </a:r>
            <a:r>
              <a:rPr lang="en-US" sz="1600" dirty="0" err="1" smtClean="0"/>
              <a:t>adiestramiento</a:t>
            </a:r>
            <a:endParaRPr lang="en-US" sz="1600" dirty="0" smtClean="0"/>
          </a:p>
          <a:p>
            <a:pPr marL="1508760" lvl="3" indent="-347472">
              <a:spcBef>
                <a:spcPts val="300"/>
              </a:spcBef>
              <a:spcAft>
                <a:spcPts val="300"/>
              </a:spcAft>
            </a:pPr>
            <a:r>
              <a:rPr lang="en-US" sz="1600" dirty="0" err="1" smtClean="0"/>
              <a:t>Recursos</a:t>
            </a:r>
            <a:endParaRPr lang="en-US" sz="1600" dirty="0" smtClean="0"/>
          </a:p>
          <a:p>
            <a:pPr marL="1508760" lvl="3" indent="-347472">
              <a:spcBef>
                <a:spcPts val="300"/>
              </a:spcBef>
              <a:spcAft>
                <a:spcPts val="300"/>
              </a:spcAft>
            </a:pPr>
            <a:r>
              <a:rPr lang="en-US" sz="1600" dirty="0" smtClean="0"/>
              <a:t>Firma de los </a:t>
            </a:r>
            <a:r>
              <a:rPr lang="en-US" sz="1600" dirty="0" err="1" smtClean="0"/>
              <a:t>participantes</a:t>
            </a:r>
            <a:endParaRPr lang="en-US" sz="1600" dirty="0" smtClean="0"/>
          </a:p>
          <a:p>
            <a:pPr marL="1508760" lvl="3" indent="-347472">
              <a:spcBef>
                <a:spcPts val="300"/>
              </a:spcBef>
              <a:spcAft>
                <a:spcPts val="300"/>
              </a:spcAft>
            </a:pPr>
            <a:r>
              <a:rPr lang="en-US" sz="1600" dirty="0" err="1" smtClean="0"/>
              <a:t>Certificación</a:t>
            </a:r>
            <a:r>
              <a:rPr lang="en-US" sz="1600" dirty="0" smtClean="0"/>
              <a:t> del </a:t>
            </a:r>
            <a:r>
              <a:rPr lang="en-US" sz="1600" dirty="0" err="1" smtClean="0"/>
              <a:t>encargado</a:t>
            </a:r>
            <a:r>
              <a:rPr lang="en-US" sz="1600" dirty="0" smtClean="0"/>
              <a:t> de la </a:t>
            </a:r>
            <a:r>
              <a:rPr lang="en-US" sz="1600" dirty="0" err="1" smtClean="0"/>
              <a:t>actividad</a:t>
            </a:r>
            <a:endParaRPr lang="es-PR" sz="16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914400"/>
          </a:xfrm>
        </p:spPr>
        <p:txBody>
          <a:bodyPr>
            <a:noAutofit/>
          </a:bodyPr>
          <a:lstStyle/>
          <a:p>
            <a:pPr algn="ctr"/>
            <a:r>
              <a:rPr lang="en-US" sz="2800" dirty="0" err="1"/>
              <a:t>Documentos</a:t>
            </a:r>
            <a:r>
              <a:rPr lang="en-US" sz="2800" dirty="0"/>
              <a:t> </a:t>
            </a:r>
            <a:r>
              <a:rPr lang="en-US" sz="2800" dirty="0" err="1"/>
              <a:t>necesarios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</a:t>
            </a:r>
            <a:r>
              <a:rPr lang="en-US" sz="2800" dirty="0" err="1"/>
              <a:t>procesar</a:t>
            </a:r>
            <a:r>
              <a:rPr lang="en-US" sz="2800" dirty="0"/>
              <a:t> </a:t>
            </a:r>
            <a:r>
              <a:rPr lang="en-US" sz="2800" dirty="0" err="1"/>
              <a:t>facturas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</a:t>
            </a:r>
            <a:r>
              <a:rPr lang="en-US" sz="2800" dirty="0" err="1"/>
              <a:t>contratos</a:t>
            </a:r>
            <a:r>
              <a:rPr lang="en-US" sz="2800" dirty="0"/>
              <a:t> de </a:t>
            </a:r>
            <a:r>
              <a:rPr lang="en-US" sz="2800" dirty="0" err="1" smtClean="0"/>
              <a:t>Asistencia</a:t>
            </a:r>
            <a:r>
              <a:rPr lang="en-US" sz="2800" dirty="0" smtClean="0"/>
              <a:t> </a:t>
            </a:r>
            <a:r>
              <a:rPr lang="en-US" sz="2800" dirty="0" err="1" smtClean="0"/>
              <a:t>Técnica</a:t>
            </a:r>
            <a:endParaRPr lang="es-PR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5923002"/>
            <a:ext cx="7315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Las </a:t>
            </a:r>
            <a:r>
              <a:rPr lang="en-US" sz="1500" dirty="0" err="1" smtClean="0"/>
              <a:t>facturas</a:t>
            </a:r>
            <a:r>
              <a:rPr lang="en-US" sz="1500" dirty="0" smtClean="0"/>
              <a:t> </a:t>
            </a:r>
            <a:r>
              <a:rPr lang="en-US" sz="1500" dirty="0" err="1" smtClean="0"/>
              <a:t>deberan</a:t>
            </a:r>
            <a:r>
              <a:rPr lang="en-US" sz="1500" dirty="0" smtClean="0"/>
              <a:t> </a:t>
            </a:r>
            <a:r>
              <a:rPr lang="en-US" sz="1500" dirty="0" err="1" smtClean="0"/>
              <a:t>ser</a:t>
            </a:r>
            <a:r>
              <a:rPr lang="en-US" sz="1500" dirty="0" smtClean="0"/>
              <a:t> </a:t>
            </a:r>
            <a:r>
              <a:rPr lang="en-US" sz="1500" dirty="0" err="1" smtClean="0"/>
              <a:t>específicas</a:t>
            </a:r>
            <a:r>
              <a:rPr lang="en-US" sz="1500" dirty="0" smtClean="0"/>
              <a:t> y </a:t>
            </a:r>
            <a:r>
              <a:rPr lang="en-US" sz="1500" dirty="0" err="1" smtClean="0"/>
              <a:t>detalladas</a:t>
            </a:r>
            <a:r>
              <a:rPr lang="en-US" sz="1500" dirty="0" smtClean="0"/>
              <a:t>. </a:t>
            </a:r>
            <a:r>
              <a:rPr lang="en-US" sz="1500" dirty="0" err="1" smtClean="0"/>
              <a:t>Deberan</a:t>
            </a:r>
            <a:r>
              <a:rPr lang="en-US" sz="1500" dirty="0" smtClean="0"/>
              <a:t> </a:t>
            </a:r>
            <a:r>
              <a:rPr lang="en-US" sz="1500" dirty="0" err="1" smtClean="0"/>
              <a:t>estar</a:t>
            </a:r>
            <a:r>
              <a:rPr lang="en-US" sz="1500" dirty="0" smtClean="0"/>
              <a:t> </a:t>
            </a:r>
            <a:r>
              <a:rPr lang="en-US" sz="1500" dirty="0" err="1" smtClean="0"/>
              <a:t>acompañadas</a:t>
            </a:r>
            <a:r>
              <a:rPr lang="en-US" sz="1500" dirty="0" smtClean="0"/>
              <a:t> de un </a:t>
            </a:r>
            <a:r>
              <a:rPr lang="en-US" sz="1500" dirty="0" err="1" smtClean="0"/>
              <a:t>informe</a:t>
            </a:r>
            <a:r>
              <a:rPr lang="en-US" sz="1500" dirty="0" smtClean="0"/>
              <a:t> </a:t>
            </a:r>
            <a:r>
              <a:rPr lang="en-US" sz="1500" dirty="0" err="1" smtClean="0"/>
              <a:t>que</a:t>
            </a:r>
            <a:r>
              <a:rPr lang="en-US" sz="1500" dirty="0" smtClean="0"/>
              <a:t> </a:t>
            </a:r>
            <a:r>
              <a:rPr lang="en-US" sz="1500" dirty="0" err="1" smtClean="0"/>
              <a:t>detalle</a:t>
            </a:r>
            <a:r>
              <a:rPr lang="en-US" sz="1500" dirty="0" smtClean="0"/>
              <a:t> los </a:t>
            </a:r>
            <a:r>
              <a:rPr lang="en-US" sz="1500" dirty="0" err="1" smtClean="0"/>
              <a:t>servicios</a:t>
            </a:r>
            <a:r>
              <a:rPr lang="en-US" sz="1500" dirty="0" smtClean="0"/>
              <a:t> </a:t>
            </a:r>
            <a:r>
              <a:rPr lang="en-US" sz="1500" dirty="0" err="1" smtClean="0"/>
              <a:t>prestados</a:t>
            </a:r>
            <a:r>
              <a:rPr lang="en-US" sz="1500" dirty="0" smtClean="0"/>
              <a:t> y </a:t>
            </a:r>
            <a:r>
              <a:rPr lang="en-US" sz="1500" dirty="0" err="1" smtClean="0"/>
              <a:t>las</a:t>
            </a:r>
            <a:r>
              <a:rPr lang="en-US" sz="1500" dirty="0" smtClean="0"/>
              <a:t> </a:t>
            </a:r>
            <a:r>
              <a:rPr lang="en-US" sz="1500" dirty="0" err="1" smtClean="0"/>
              <a:t>horas</a:t>
            </a:r>
            <a:r>
              <a:rPr lang="en-US" sz="1500" dirty="0" smtClean="0"/>
              <a:t> </a:t>
            </a:r>
            <a:r>
              <a:rPr lang="en-US" sz="1500" dirty="0" err="1" smtClean="0"/>
              <a:t>invertidas</a:t>
            </a:r>
            <a:r>
              <a:rPr lang="en-US" sz="1500" dirty="0" smtClean="0"/>
              <a:t> en la </a:t>
            </a:r>
            <a:r>
              <a:rPr lang="en-US" sz="1500" dirty="0" err="1" smtClean="0"/>
              <a:t>prestación</a:t>
            </a:r>
            <a:r>
              <a:rPr lang="en-US" sz="1500" dirty="0" smtClean="0"/>
              <a:t> de los </a:t>
            </a:r>
            <a:r>
              <a:rPr lang="en-US" sz="1500" dirty="0" err="1" smtClean="0"/>
              <a:t>servicios</a:t>
            </a:r>
            <a:r>
              <a:rPr lang="en-US" sz="15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5164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914400"/>
          </a:xfrm>
        </p:spPr>
        <p:txBody>
          <a:bodyPr>
            <a:noAutofit/>
          </a:bodyPr>
          <a:lstStyle/>
          <a:p>
            <a:pPr algn="ctr"/>
            <a:r>
              <a:rPr lang="en-US" sz="2800" dirty="0" err="1"/>
              <a:t>Documentos</a:t>
            </a:r>
            <a:r>
              <a:rPr lang="en-US" sz="2800" dirty="0"/>
              <a:t> </a:t>
            </a:r>
            <a:r>
              <a:rPr lang="en-US" sz="2800" dirty="0" err="1"/>
              <a:t>necesarios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</a:t>
            </a:r>
            <a:r>
              <a:rPr lang="en-US" sz="2800" dirty="0" err="1"/>
              <a:t>procesar</a:t>
            </a:r>
            <a:r>
              <a:rPr lang="en-US" sz="2800" dirty="0"/>
              <a:t> </a:t>
            </a:r>
            <a:r>
              <a:rPr lang="en-US" sz="2800" dirty="0" err="1"/>
              <a:t>facturas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</a:t>
            </a:r>
            <a:r>
              <a:rPr lang="en-US" sz="2800" dirty="0" err="1"/>
              <a:t>contratos</a:t>
            </a:r>
            <a:r>
              <a:rPr lang="en-US" sz="2800" dirty="0"/>
              <a:t> de </a:t>
            </a:r>
            <a:r>
              <a:rPr lang="en-US" sz="2800" dirty="0" err="1" smtClean="0"/>
              <a:t>Servicios</a:t>
            </a:r>
            <a:r>
              <a:rPr lang="en-US" sz="2800" dirty="0" smtClean="0"/>
              <a:t> de </a:t>
            </a:r>
            <a:r>
              <a:rPr lang="en-US" sz="2800" dirty="0" err="1" smtClean="0"/>
              <a:t>Evaluación</a:t>
            </a:r>
            <a:endParaRPr lang="es-P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1219200"/>
          </a:xfrm>
        </p:spPr>
        <p:txBody>
          <a:bodyPr>
            <a:noAutofit/>
          </a:bodyPr>
          <a:lstStyle/>
          <a:p>
            <a:r>
              <a:rPr lang="en-US" sz="2200" dirty="0"/>
              <a:t>Para </a:t>
            </a:r>
            <a:r>
              <a:rPr lang="en-US" sz="2200" dirty="0" err="1"/>
              <a:t>poder</a:t>
            </a:r>
            <a:r>
              <a:rPr lang="en-US" sz="2200" dirty="0"/>
              <a:t> </a:t>
            </a:r>
            <a:r>
              <a:rPr lang="en-US" sz="2200" dirty="0" err="1"/>
              <a:t>procesar</a:t>
            </a:r>
            <a:r>
              <a:rPr lang="en-US" sz="2200" dirty="0"/>
              <a:t> el </a:t>
            </a:r>
            <a:r>
              <a:rPr lang="en-US" sz="2200" dirty="0" err="1"/>
              <a:t>pago</a:t>
            </a:r>
            <a:r>
              <a:rPr lang="en-US" sz="2200" dirty="0"/>
              <a:t>, </a:t>
            </a:r>
            <a:r>
              <a:rPr lang="en-US" sz="2200" dirty="0" err="1"/>
              <a:t>deberá</a:t>
            </a:r>
            <a:r>
              <a:rPr lang="en-US" sz="2200" dirty="0"/>
              <a:t> </a:t>
            </a:r>
            <a:r>
              <a:rPr lang="en-US" sz="2200" dirty="0" err="1"/>
              <a:t>incluir</a:t>
            </a:r>
            <a:r>
              <a:rPr lang="en-US" sz="2200" dirty="0"/>
              <a:t> lo </a:t>
            </a:r>
            <a:r>
              <a:rPr lang="en-US" sz="2200" dirty="0" err="1"/>
              <a:t>siguiente</a:t>
            </a:r>
            <a:r>
              <a:rPr lang="en-US" sz="2200" dirty="0"/>
              <a:t>:</a:t>
            </a:r>
          </a:p>
          <a:p>
            <a:pPr lvl="1"/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factura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contenga</a:t>
            </a:r>
            <a:r>
              <a:rPr lang="en-US" sz="2000" dirty="0"/>
              <a:t> la </a:t>
            </a:r>
            <a:r>
              <a:rPr lang="en-US" sz="2000" dirty="0" err="1"/>
              <a:t>siguiente</a:t>
            </a:r>
            <a:r>
              <a:rPr lang="en-US" sz="2000" dirty="0"/>
              <a:t> </a:t>
            </a:r>
            <a:r>
              <a:rPr lang="en-US" sz="2000" dirty="0" err="1" smtClean="0"/>
              <a:t>información</a:t>
            </a:r>
            <a:r>
              <a:rPr lang="en-US" sz="2000" dirty="0" smtClean="0"/>
              <a:t>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5943600"/>
            <a:ext cx="7391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Se </a:t>
            </a:r>
            <a:r>
              <a:rPr lang="en-US" sz="1500" dirty="0" err="1" smtClean="0"/>
              <a:t>someterá</a:t>
            </a:r>
            <a:r>
              <a:rPr lang="en-US" sz="1500" dirty="0" smtClean="0"/>
              <a:t> el </a:t>
            </a:r>
            <a:r>
              <a:rPr lang="en-US" sz="1500" dirty="0" err="1" smtClean="0"/>
              <a:t>informe</a:t>
            </a:r>
            <a:r>
              <a:rPr lang="en-US" sz="1500" dirty="0" smtClean="0"/>
              <a:t> de la </a:t>
            </a:r>
            <a:r>
              <a:rPr lang="en-US" sz="1500" dirty="0" err="1" smtClean="0"/>
              <a:t>evaluación</a:t>
            </a:r>
            <a:r>
              <a:rPr lang="en-US" sz="1500" dirty="0" smtClean="0"/>
              <a:t> </a:t>
            </a:r>
            <a:r>
              <a:rPr lang="en-US" sz="1500" dirty="0" err="1" smtClean="0"/>
              <a:t>requerido</a:t>
            </a:r>
            <a:r>
              <a:rPr lang="en-US" sz="1500" dirty="0" smtClean="0"/>
              <a:t> en la </a:t>
            </a:r>
            <a:r>
              <a:rPr lang="en-US" sz="1500" dirty="0" err="1" smtClean="0"/>
              <a:t>propuesta</a:t>
            </a:r>
            <a:r>
              <a:rPr lang="en-US" sz="1500" dirty="0" smtClean="0"/>
              <a:t> </a:t>
            </a:r>
            <a:r>
              <a:rPr lang="en-US" sz="1500" dirty="0" err="1" smtClean="0"/>
              <a:t>aprobada</a:t>
            </a:r>
            <a:r>
              <a:rPr lang="en-US" sz="1500" dirty="0" smtClean="0"/>
              <a:t> (en </a:t>
            </a:r>
            <a:r>
              <a:rPr lang="en-US" sz="1500" dirty="0" err="1" smtClean="0"/>
              <a:t>documento</a:t>
            </a:r>
            <a:r>
              <a:rPr lang="en-US" sz="1500" dirty="0" smtClean="0"/>
              <a:t> original, con la </a:t>
            </a:r>
            <a:r>
              <a:rPr lang="en-US" sz="1500" dirty="0" err="1" smtClean="0"/>
              <a:t>factura</a:t>
            </a:r>
            <a:r>
              <a:rPr lang="en-US" sz="1500" dirty="0" smtClean="0"/>
              <a:t>).  Se </a:t>
            </a:r>
            <a:r>
              <a:rPr lang="en-US" sz="1500" dirty="0" err="1" smtClean="0"/>
              <a:t>incluirá</a:t>
            </a:r>
            <a:r>
              <a:rPr lang="en-US" sz="1500" dirty="0" smtClean="0"/>
              <a:t> </a:t>
            </a:r>
            <a:r>
              <a:rPr lang="en-US" sz="1500" dirty="0" err="1" smtClean="0"/>
              <a:t>una</a:t>
            </a:r>
            <a:r>
              <a:rPr lang="en-US" sz="1500" dirty="0" smtClean="0"/>
              <a:t> </a:t>
            </a:r>
            <a:r>
              <a:rPr lang="en-US" sz="1500" dirty="0" err="1" smtClean="0"/>
              <a:t>copia</a:t>
            </a:r>
            <a:r>
              <a:rPr lang="en-US" sz="1500" dirty="0" smtClean="0"/>
              <a:t> en </a:t>
            </a:r>
            <a:r>
              <a:rPr lang="en-US" sz="1500" dirty="0" err="1" smtClean="0"/>
              <a:t>formato</a:t>
            </a:r>
            <a:r>
              <a:rPr lang="en-US" sz="1500" dirty="0" smtClean="0"/>
              <a:t> digital.</a:t>
            </a:r>
          </a:p>
          <a:p>
            <a:endParaRPr lang="es-PR" sz="1500"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2514600"/>
            <a:ext cx="6858000" cy="3276600"/>
          </a:xfrm>
          <a:prstGeom prst="rect">
            <a:avLst/>
          </a:prstGeom>
          <a:noFill/>
        </p:spPr>
        <p:txBody>
          <a:bodyPr wrap="none" numCol="2" spcCol="457200" rtlCol="0">
            <a:noAutofit/>
          </a:bodyPr>
          <a:lstStyle/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Nombre</a:t>
            </a:r>
            <a:r>
              <a:rPr lang="en-US" sz="1600" dirty="0"/>
              <a:t> de la </a:t>
            </a:r>
            <a:r>
              <a:rPr lang="en-US" sz="1600" dirty="0" err="1"/>
              <a:t>compañia</a:t>
            </a:r>
            <a:r>
              <a:rPr lang="en-US" sz="1600" dirty="0"/>
              <a:t> o </a:t>
            </a:r>
            <a:r>
              <a:rPr lang="en-US" sz="1600" dirty="0" err="1"/>
              <a:t>individuo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Dirección</a:t>
            </a:r>
            <a:r>
              <a:rPr lang="en-US" sz="1600" dirty="0"/>
              <a:t> postal</a:t>
            </a:r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Número</a:t>
            </a:r>
            <a:r>
              <a:rPr lang="en-US" sz="1600" dirty="0"/>
              <a:t> o </a:t>
            </a:r>
            <a:r>
              <a:rPr lang="en-US" sz="1600" dirty="0" err="1"/>
              <a:t>nombre</a:t>
            </a:r>
            <a:r>
              <a:rPr lang="en-US" sz="1600" dirty="0"/>
              <a:t> del </a:t>
            </a:r>
            <a:r>
              <a:rPr lang="en-US" sz="1600" dirty="0" err="1"/>
              <a:t>proyecto</a:t>
            </a:r>
            <a:r>
              <a:rPr lang="en-US" sz="1600" dirty="0"/>
              <a:t> (</a:t>
            </a:r>
            <a:r>
              <a:rPr lang="en-US" sz="1600" dirty="0" err="1"/>
              <a:t>si</a:t>
            </a:r>
            <a:r>
              <a:rPr lang="en-US" sz="1600" dirty="0"/>
              <a:t> </a:t>
            </a:r>
            <a:r>
              <a:rPr lang="en-US" sz="1600" dirty="0" err="1"/>
              <a:t>aplica</a:t>
            </a:r>
            <a:r>
              <a:rPr lang="en-US" sz="1600" dirty="0"/>
              <a:t>)</a:t>
            </a:r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Número</a:t>
            </a:r>
            <a:r>
              <a:rPr lang="en-US" sz="1600" dirty="0"/>
              <a:t> de </a:t>
            </a:r>
            <a:r>
              <a:rPr lang="en-US" sz="1600" dirty="0" err="1"/>
              <a:t>factura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Fecha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Período</a:t>
            </a:r>
            <a:r>
              <a:rPr lang="en-US" sz="1600" dirty="0"/>
              <a:t> de </a:t>
            </a:r>
            <a:r>
              <a:rPr lang="en-US" sz="1600" dirty="0" err="1"/>
              <a:t>servicio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Número</a:t>
            </a:r>
            <a:r>
              <a:rPr lang="en-US" sz="1600" dirty="0"/>
              <a:t> de </a:t>
            </a:r>
            <a:r>
              <a:rPr lang="en-US" sz="1600" dirty="0" err="1"/>
              <a:t>contrato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Identificación</a:t>
            </a:r>
            <a:r>
              <a:rPr lang="en-US" sz="1600" dirty="0"/>
              <a:t> patronal</a:t>
            </a:r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Breve</a:t>
            </a:r>
            <a:r>
              <a:rPr lang="en-US" sz="1600" dirty="0"/>
              <a:t> </a:t>
            </a:r>
            <a:r>
              <a:rPr lang="en-US" sz="1600" dirty="0" err="1"/>
              <a:t>descripción</a:t>
            </a:r>
            <a:r>
              <a:rPr lang="en-US" sz="1600" dirty="0"/>
              <a:t> de los </a:t>
            </a:r>
            <a:r>
              <a:rPr lang="en-US" sz="1600" dirty="0" err="1"/>
              <a:t>servicios</a:t>
            </a:r>
            <a:r>
              <a:rPr lang="en-US" sz="1600" dirty="0"/>
              <a:t> </a:t>
            </a:r>
            <a:r>
              <a:rPr lang="en-US" sz="1600" dirty="0" err="1"/>
              <a:t>rendidos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Horas</a:t>
            </a:r>
            <a:r>
              <a:rPr lang="en-US" sz="1600" dirty="0"/>
              <a:t> </a:t>
            </a:r>
            <a:r>
              <a:rPr lang="en-US" sz="1600" dirty="0" err="1"/>
              <a:t>trabajadas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Tarifa</a:t>
            </a:r>
            <a:r>
              <a:rPr lang="en-US" sz="1600" dirty="0"/>
              <a:t> </a:t>
            </a:r>
            <a:r>
              <a:rPr lang="en-US" sz="1600" dirty="0" err="1"/>
              <a:t>por</a:t>
            </a:r>
            <a:r>
              <a:rPr lang="en-US" sz="1600" dirty="0"/>
              <a:t> </a:t>
            </a:r>
            <a:r>
              <a:rPr lang="en-US" sz="1600" dirty="0" err="1"/>
              <a:t>hora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Importe</a:t>
            </a:r>
            <a:r>
              <a:rPr lang="en-US" sz="1600" dirty="0"/>
              <a:t> a </a:t>
            </a:r>
            <a:r>
              <a:rPr lang="en-US" sz="1600" dirty="0" err="1"/>
              <a:t>pagar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Cifra</a:t>
            </a:r>
            <a:r>
              <a:rPr lang="en-US" sz="1600" dirty="0"/>
              <a:t> de </a:t>
            </a:r>
            <a:r>
              <a:rPr lang="en-US" sz="1600" dirty="0" err="1"/>
              <a:t>cuenta</a:t>
            </a:r>
            <a:r>
              <a:rPr lang="en-US" sz="1600" dirty="0"/>
              <a:t> </a:t>
            </a:r>
            <a:r>
              <a:rPr lang="en-US" sz="1600" dirty="0" err="1"/>
              <a:t>por</a:t>
            </a:r>
            <a:r>
              <a:rPr lang="en-US" sz="1600" dirty="0"/>
              <a:t> la </a:t>
            </a:r>
            <a:r>
              <a:rPr lang="en-US" sz="1600" dirty="0" err="1"/>
              <a:t>cual</a:t>
            </a:r>
            <a:r>
              <a:rPr lang="en-US" sz="1600" dirty="0"/>
              <a:t> se </a:t>
            </a:r>
            <a:r>
              <a:rPr lang="en-US" sz="1600" dirty="0" err="1"/>
              <a:t>realizará</a:t>
            </a:r>
            <a:r>
              <a:rPr lang="en-US" sz="1600" dirty="0"/>
              <a:t> el </a:t>
            </a:r>
            <a:r>
              <a:rPr lang="en-US" sz="1600" dirty="0" err="1"/>
              <a:t>pago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Certificación</a:t>
            </a:r>
            <a:r>
              <a:rPr lang="en-US" sz="1600" dirty="0"/>
              <a:t> de </a:t>
            </a:r>
            <a:r>
              <a:rPr lang="en-US" sz="1600" dirty="0" err="1"/>
              <a:t>nulidad</a:t>
            </a:r>
            <a:endParaRPr lang="en-US" sz="1600" dirty="0"/>
          </a:p>
          <a:p>
            <a:pPr marL="347472" lvl="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1600" dirty="0" err="1"/>
              <a:t>Certificación</a:t>
            </a:r>
            <a:r>
              <a:rPr lang="en-US" sz="1600" dirty="0"/>
              <a:t> de </a:t>
            </a:r>
            <a:r>
              <a:rPr lang="en-US" sz="1600" dirty="0" err="1"/>
              <a:t>certeza</a:t>
            </a:r>
            <a:r>
              <a:rPr lang="en-US" sz="1600" dirty="0"/>
              <a:t> del </a:t>
            </a:r>
            <a:r>
              <a:rPr lang="en-US" sz="1600" dirty="0" err="1"/>
              <a:t>contenido</a:t>
            </a:r>
            <a:r>
              <a:rPr lang="en-US" sz="1600" dirty="0"/>
              <a:t> de la </a:t>
            </a:r>
            <a:r>
              <a:rPr lang="en-US" sz="1600" dirty="0" err="1"/>
              <a:t>factura</a:t>
            </a:r>
            <a:endParaRPr lang="en-US" sz="1600" dirty="0"/>
          </a:p>
          <a:p>
            <a:pPr marL="347472" indent="-347472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90000"/>
            </a:pPr>
            <a:endParaRPr lang="es-PR" sz="1200" dirty="0"/>
          </a:p>
        </p:txBody>
      </p:sp>
    </p:spTree>
    <p:extLst>
      <p:ext uri="{BB962C8B-B14F-4D97-AF65-F5344CB8AC3E}">
        <p14:creationId xmlns:p14="http://schemas.microsoft.com/office/powerpoint/2010/main" val="211135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914400"/>
          </a:xfrm>
        </p:spPr>
        <p:txBody>
          <a:bodyPr>
            <a:noAutofit/>
          </a:bodyPr>
          <a:lstStyle/>
          <a:p>
            <a:pPr algn="ctr"/>
            <a:r>
              <a:rPr lang="en-US" sz="2800" dirty="0" err="1"/>
              <a:t>Documentos</a:t>
            </a:r>
            <a:r>
              <a:rPr lang="en-US" sz="2800" dirty="0"/>
              <a:t> </a:t>
            </a:r>
            <a:r>
              <a:rPr lang="en-US" sz="2800" dirty="0" err="1"/>
              <a:t>necesarios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</a:t>
            </a:r>
            <a:r>
              <a:rPr lang="en-US" sz="2800" dirty="0" err="1"/>
              <a:t>procesar</a:t>
            </a:r>
            <a:r>
              <a:rPr lang="en-US" sz="2800" dirty="0"/>
              <a:t> </a:t>
            </a:r>
            <a:r>
              <a:rPr lang="en-US" sz="2800" dirty="0" err="1"/>
              <a:t>facturas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</a:t>
            </a:r>
            <a:r>
              <a:rPr lang="en-US" sz="2800" dirty="0" err="1"/>
              <a:t>contratos</a:t>
            </a:r>
            <a:r>
              <a:rPr lang="en-US" sz="2800" dirty="0"/>
              <a:t> de </a:t>
            </a:r>
            <a:r>
              <a:rPr lang="en-US" sz="2800" dirty="0" err="1" smtClean="0"/>
              <a:t>Servicios</a:t>
            </a:r>
            <a:r>
              <a:rPr lang="en-US" sz="2800" dirty="0" smtClean="0"/>
              <a:t> de </a:t>
            </a:r>
            <a:r>
              <a:rPr lang="en-US" sz="2800" dirty="0" err="1" smtClean="0"/>
              <a:t>Evaluación</a:t>
            </a:r>
            <a:endParaRPr lang="es-P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3886200"/>
          </a:xfrm>
        </p:spPr>
        <p:txBody>
          <a:bodyPr>
            <a:noAutofit/>
          </a:bodyPr>
          <a:lstStyle/>
          <a:p>
            <a:r>
              <a:rPr lang="en-US" sz="2200" dirty="0"/>
              <a:t>Para </a:t>
            </a:r>
            <a:r>
              <a:rPr lang="en-US" sz="2200" dirty="0" err="1"/>
              <a:t>poder</a:t>
            </a:r>
            <a:r>
              <a:rPr lang="en-US" sz="2200" dirty="0"/>
              <a:t> </a:t>
            </a:r>
            <a:r>
              <a:rPr lang="en-US" sz="2200" dirty="0" err="1"/>
              <a:t>procesar</a:t>
            </a:r>
            <a:r>
              <a:rPr lang="en-US" sz="2200" dirty="0"/>
              <a:t> el </a:t>
            </a:r>
            <a:r>
              <a:rPr lang="en-US" sz="2200" dirty="0" err="1"/>
              <a:t>pago</a:t>
            </a:r>
            <a:r>
              <a:rPr lang="en-US" sz="2200" dirty="0"/>
              <a:t>, </a:t>
            </a:r>
            <a:r>
              <a:rPr lang="en-US" sz="2200" dirty="0" err="1"/>
              <a:t>deberá</a:t>
            </a:r>
            <a:r>
              <a:rPr lang="en-US" sz="2200" dirty="0"/>
              <a:t> </a:t>
            </a:r>
            <a:r>
              <a:rPr lang="en-US" sz="2200" dirty="0" err="1"/>
              <a:t>incluir</a:t>
            </a:r>
            <a:r>
              <a:rPr lang="en-US" sz="2200" dirty="0"/>
              <a:t> lo </a:t>
            </a:r>
            <a:r>
              <a:rPr lang="en-US" sz="2200" dirty="0" err="1"/>
              <a:t>siguiente</a:t>
            </a:r>
            <a:r>
              <a:rPr lang="en-US" sz="2200" dirty="0"/>
              <a:t>:</a:t>
            </a:r>
          </a:p>
          <a:p>
            <a:pPr lvl="1"/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factura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contenga</a:t>
            </a:r>
            <a:r>
              <a:rPr lang="en-US" sz="2000" dirty="0"/>
              <a:t> la </a:t>
            </a:r>
            <a:r>
              <a:rPr lang="en-US" sz="2000" dirty="0" err="1"/>
              <a:t>siguiente</a:t>
            </a:r>
            <a:r>
              <a:rPr lang="en-US" sz="2000" dirty="0"/>
              <a:t> </a:t>
            </a:r>
            <a:r>
              <a:rPr lang="en-US" sz="2000" dirty="0" err="1" smtClean="0"/>
              <a:t>información</a:t>
            </a:r>
            <a:r>
              <a:rPr lang="en-US" sz="2000" dirty="0" smtClean="0"/>
              <a:t>:</a:t>
            </a:r>
          </a:p>
          <a:p>
            <a:pPr lvl="2">
              <a:buSzPct val="90000"/>
              <a:buFont typeface="Wingdings" pitchFamily="2" charset="2"/>
              <a:buChar char="§"/>
            </a:pPr>
            <a:r>
              <a:rPr lang="en-US" sz="1800" dirty="0" err="1" smtClean="0"/>
              <a:t>Informe</a:t>
            </a:r>
            <a:r>
              <a:rPr lang="en-US" sz="1800" dirty="0" smtClean="0"/>
              <a:t> </a:t>
            </a:r>
            <a:r>
              <a:rPr lang="en-US" sz="1800" dirty="0"/>
              <a:t>de labor </a:t>
            </a:r>
            <a:r>
              <a:rPr lang="en-US" sz="1800" dirty="0" err="1"/>
              <a:t>realizada</a:t>
            </a:r>
            <a:r>
              <a:rPr lang="en-US" sz="1800" dirty="0"/>
              <a:t> </a:t>
            </a:r>
            <a:r>
              <a:rPr lang="en-US" sz="1800" dirty="0" err="1"/>
              <a:t>que</a:t>
            </a:r>
            <a:r>
              <a:rPr lang="en-US" sz="1800" dirty="0"/>
              <a:t> </a:t>
            </a:r>
            <a:r>
              <a:rPr lang="en-US" sz="1800" dirty="0" err="1"/>
              <a:t>contenga</a:t>
            </a:r>
            <a:r>
              <a:rPr lang="en-US" sz="1800" dirty="0"/>
              <a:t>:</a:t>
            </a:r>
          </a:p>
          <a:p>
            <a:pPr marL="1508760" lvl="2" indent="-347472">
              <a:buClr>
                <a:schemeClr val="accent1">
                  <a:lumMod val="40000"/>
                  <a:lumOff val="60000"/>
                </a:schemeClr>
              </a:buClr>
              <a:buSzPct val="70000"/>
              <a:buFont typeface="Wingdings" pitchFamily="2" charset="2"/>
              <a:buChar char="q"/>
            </a:pPr>
            <a:r>
              <a:rPr lang="en-US" sz="1600" dirty="0" err="1"/>
              <a:t>Detalle</a:t>
            </a:r>
            <a:r>
              <a:rPr lang="en-US" sz="1600" dirty="0"/>
              <a:t> </a:t>
            </a:r>
            <a:r>
              <a:rPr lang="en-US" sz="1600" dirty="0" err="1"/>
              <a:t>específico</a:t>
            </a:r>
            <a:r>
              <a:rPr lang="en-US" sz="1600" dirty="0"/>
              <a:t> de la labor </a:t>
            </a:r>
            <a:r>
              <a:rPr lang="en-US" sz="1600" dirty="0" err="1"/>
              <a:t>realizada</a:t>
            </a:r>
            <a:r>
              <a:rPr lang="en-US" sz="1600" dirty="0"/>
              <a:t> o de los </a:t>
            </a:r>
            <a:r>
              <a:rPr lang="en-US" sz="1600" dirty="0" err="1"/>
              <a:t>servicios</a:t>
            </a:r>
            <a:r>
              <a:rPr lang="en-US" sz="1600" dirty="0"/>
              <a:t> </a:t>
            </a:r>
            <a:r>
              <a:rPr lang="en-US" sz="1600" dirty="0" err="1"/>
              <a:t>prestados</a:t>
            </a:r>
            <a:endParaRPr lang="en-US" sz="1600" dirty="0"/>
          </a:p>
          <a:p>
            <a:pPr marL="1508760" lvl="2" indent="-347472">
              <a:buClr>
                <a:schemeClr val="accent1">
                  <a:lumMod val="40000"/>
                  <a:lumOff val="60000"/>
                </a:schemeClr>
              </a:buClr>
              <a:buSzPct val="70000"/>
              <a:buFont typeface="Wingdings" pitchFamily="2" charset="2"/>
              <a:buChar char="q"/>
            </a:pPr>
            <a:r>
              <a:rPr lang="en-US" sz="1600" dirty="0" err="1"/>
              <a:t>Fechas</a:t>
            </a:r>
            <a:r>
              <a:rPr lang="en-US" sz="1600" dirty="0"/>
              <a:t> en </a:t>
            </a:r>
            <a:r>
              <a:rPr lang="en-US" sz="1600" dirty="0" err="1"/>
              <a:t>que</a:t>
            </a:r>
            <a:r>
              <a:rPr lang="en-US" sz="1600" dirty="0"/>
              <a:t> se </a:t>
            </a:r>
            <a:r>
              <a:rPr lang="en-US" sz="1600" dirty="0" err="1"/>
              <a:t>realizó</a:t>
            </a:r>
            <a:r>
              <a:rPr lang="en-US" sz="1600" dirty="0"/>
              <a:t> la labor (</a:t>
            </a:r>
            <a:r>
              <a:rPr lang="en-US" sz="1600" dirty="0" err="1"/>
              <a:t>por</a:t>
            </a:r>
            <a:r>
              <a:rPr lang="en-US" sz="1600" dirty="0"/>
              <a:t> </a:t>
            </a:r>
            <a:r>
              <a:rPr lang="en-US" sz="1600" dirty="0" err="1"/>
              <a:t>día</a:t>
            </a:r>
            <a:r>
              <a:rPr lang="en-US" sz="1600" dirty="0"/>
              <a:t>)</a:t>
            </a:r>
          </a:p>
          <a:p>
            <a:pPr marL="1508760" lvl="2" indent="-347472">
              <a:buClr>
                <a:schemeClr val="accent1">
                  <a:lumMod val="40000"/>
                  <a:lumOff val="60000"/>
                </a:schemeClr>
              </a:buClr>
              <a:buSzPct val="70000"/>
              <a:buFont typeface="Wingdings" pitchFamily="2" charset="2"/>
              <a:buChar char="q"/>
            </a:pPr>
            <a:r>
              <a:rPr lang="en-US" sz="1600" dirty="0" err="1"/>
              <a:t>Tiempo</a:t>
            </a:r>
            <a:r>
              <a:rPr lang="en-US" sz="1600" dirty="0"/>
              <a:t> en </a:t>
            </a:r>
            <a:r>
              <a:rPr lang="en-US" sz="1600" dirty="0" err="1"/>
              <a:t>que</a:t>
            </a:r>
            <a:r>
              <a:rPr lang="en-US" sz="1600" dirty="0"/>
              <a:t> se </a:t>
            </a:r>
            <a:r>
              <a:rPr lang="en-US" sz="1600" dirty="0" err="1"/>
              <a:t>realizó</a:t>
            </a:r>
            <a:r>
              <a:rPr lang="en-US" sz="1600" dirty="0"/>
              <a:t> el </a:t>
            </a:r>
            <a:r>
              <a:rPr lang="en-US" sz="1600" dirty="0" err="1"/>
              <a:t>trabajo</a:t>
            </a:r>
            <a:r>
              <a:rPr lang="en-US" sz="1600" dirty="0"/>
              <a:t> (</a:t>
            </a:r>
            <a:r>
              <a:rPr lang="en-US" sz="1600" dirty="0" err="1"/>
              <a:t>por</a:t>
            </a:r>
            <a:r>
              <a:rPr lang="en-US" sz="1600" dirty="0"/>
              <a:t> </a:t>
            </a:r>
            <a:r>
              <a:rPr lang="en-US" sz="1600" dirty="0" err="1"/>
              <a:t>hora</a:t>
            </a:r>
            <a:r>
              <a:rPr lang="en-US" sz="1600" dirty="0"/>
              <a:t>)</a:t>
            </a:r>
          </a:p>
          <a:p>
            <a:pPr marL="1508760" lvl="2" indent="-347472">
              <a:buClr>
                <a:schemeClr val="accent1">
                  <a:lumMod val="40000"/>
                  <a:lumOff val="60000"/>
                </a:schemeClr>
              </a:buClr>
              <a:buSzPct val="70000"/>
              <a:buFont typeface="Wingdings" pitchFamily="2" charset="2"/>
              <a:buChar char="q"/>
            </a:pPr>
            <a:r>
              <a:rPr lang="en-US" sz="1600" dirty="0"/>
              <a:t>Total de </a:t>
            </a:r>
            <a:r>
              <a:rPr lang="en-US" sz="1600" dirty="0" err="1"/>
              <a:t>horas</a:t>
            </a:r>
            <a:r>
              <a:rPr lang="en-US" sz="1600" dirty="0"/>
              <a:t> </a:t>
            </a:r>
            <a:r>
              <a:rPr lang="en-US" sz="1600" dirty="0" err="1"/>
              <a:t>diarias</a:t>
            </a:r>
            <a:r>
              <a:rPr lang="en-US" sz="1600" dirty="0"/>
              <a:t> </a:t>
            </a:r>
          </a:p>
          <a:p>
            <a:pPr marL="1508760" lvl="2" indent="-347472">
              <a:buClr>
                <a:schemeClr val="accent1">
                  <a:lumMod val="40000"/>
                  <a:lumOff val="60000"/>
                </a:schemeClr>
              </a:buClr>
              <a:buSzPct val="70000"/>
              <a:buFont typeface="Wingdings" pitchFamily="2" charset="2"/>
              <a:buChar char="q"/>
            </a:pPr>
            <a:r>
              <a:rPr lang="en-US" sz="1600" dirty="0" err="1"/>
              <a:t>Importe</a:t>
            </a:r>
            <a:r>
              <a:rPr lang="en-US" sz="1600" dirty="0"/>
              <a:t> a </a:t>
            </a:r>
            <a:r>
              <a:rPr lang="en-US" sz="1600" dirty="0" err="1"/>
              <a:t>pagar</a:t>
            </a:r>
            <a:endParaRPr lang="en-US" sz="1600" dirty="0"/>
          </a:p>
          <a:p>
            <a:pPr lvl="1"/>
            <a:endParaRPr lang="es-PR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5943600"/>
            <a:ext cx="7391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Se </a:t>
            </a:r>
            <a:r>
              <a:rPr lang="en-US" sz="1500" dirty="0" err="1" smtClean="0"/>
              <a:t>someterá</a:t>
            </a:r>
            <a:r>
              <a:rPr lang="en-US" sz="1500" dirty="0" smtClean="0"/>
              <a:t> el </a:t>
            </a:r>
            <a:r>
              <a:rPr lang="en-US" sz="1500" dirty="0" err="1" smtClean="0"/>
              <a:t>informe</a:t>
            </a:r>
            <a:r>
              <a:rPr lang="en-US" sz="1500" dirty="0" smtClean="0"/>
              <a:t> de la </a:t>
            </a:r>
            <a:r>
              <a:rPr lang="en-US" sz="1500" dirty="0" err="1" smtClean="0"/>
              <a:t>evaluación</a:t>
            </a:r>
            <a:r>
              <a:rPr lang="en-US" sz="1500" dirty="0" smtClean="0"/>
              <a:t> </a:t>
            </a:r>
            <a:r>
              <a:rPr lang="en-US" sz="1500" dirty="0" err="1" smtClean="0"/>
              <a:t>requerido</a:t>
            </a:r>
            <a:r>
              <a:rPr lang="en-US" sz="1500" dirty="0" smtClean="0"/>
              <a:t> en la </a:t>
            </a:r>
            <a:r>
              <a:rPr lang="en-US" sz="1500" dirty="0" err="1" smtClean="0"/>
              <a:t>propuesta</a:t>
            </a:r>
            <a:r>
              <a:rPr lang="en-US" sz="1500" dirty="0" smtClean="0"/>
              <a:t> </a:t>
            </a:r>
            <a:r>
              <a:rPr lang="en-US" sz="1500" dirty="0" err="1" smtClean="0"/>
              <a:t>aprobada</a:t>
            </a:r>
            <a:r>
              <a:rPr lang="en-US" sz="1500" dirty="0" smtClean="0"/>
              <a:t> (en </a:t>
            </a:r>
            <a:r>
              <a:rPr lang="en-US" sz="1500" dirty="0" err="1" smtClean="0"/>
              <a:t>documento</a:t>
            </a:r>
            <a:r>
              <a:rPr lang="en-US" sz="1500" dirty="0" smtClean="0"/>
              <a:t> original, con la </a:t>
            </a:r>
            <a:r>
              <a:rPr lang="en-US" sz="1500" dirty="0" err="1" smtClean="0"/>
              <a:t>factura</a:t>
            </a:r>
            <a:r>
              <a:rPr lang="en-US" sz="1500" dirty="0" smtClean="0"/>
              <a:t>).  Se </a:t>
            </a:r>
            <a:r>
              <a:rPr lang="en-US" sz="1500" dirty="0" err="1" smtClean="0"/>
              <a:t>incluirá</a:t>
            </a:r>
            <a:r>
              <a:rPr lang="en-US" sz="1500" dirty="0" smtClean="0"/>
              <a:t> </a:t>
            </a:r>
            <a:r>
              <a:rPr lang="en-US" sz="1500" dirty="0" err="1" smtClean="0"/>
              <a:t>una</a:t>
            </a:r>
            <a:r>
              <a:rPr lang="en-US" sz="1500" dirty="0" smtClean="0"/>
              <a:t> </a:t>
            </a:r>
            <a:r>
              <a:rPr lang="en-US" sz="1500" dirty="0" err="1" smtClean="0"/>
              <a:t>copia</a:t>
            </a:r>
            <a:r>
              <a:rPr lang="en-US" sz="1500" dirty="0" smtClean="0"/>
              <a:t> en </a:t>
            </a:r>
            <a:r>
              <a:rPr lang="en-US" sz="1500" dirty="0" err="1" smtClean="0"/>
              <a:t>formato</a:t>
            </a:r>
            <a:r>
              <a:rPr lang="en-US" sz="1500" dirty="0" smtClean="0"/>
              <a:t> digital.</a:t>
            </a:r>
          </a:p>
          <a:p>
            <a:endParaRPr lang="es-PR" sz="1500" dirty="0"/>
          </a:p>
        </p:txBody>
      </p:sp>
    </p:spTree>
    <p:extLst>
      <p:ext uri="{BB962C8B-B14F-4D97-AF65-F5344CB8AC3E}">
        <p14:creationId xmlns:p14="http://schemas.microsoft.com/office/powerpoint/2010/main" val="46618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2800" dirty="0" err="1"/>
              <a:t>Documentos</a:t>
            </a:r>
            <a:r>
              <a:rPr lang="en-US" sz="2800" dirty="0"/>
              <a:t> </a:t>
            </a:r>
            <a:r>
              <a:rPr lang="en-US" sz="2800" dirty="0" err="1"/>
              <a:t>necesarios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</a:t>
            </a:r>
            <a:r>
              <a:rPr lang="en-US" sz="2800" dirty="0" err="1"/>
              <a:t>procesar</a:t>
            </a:r>
            <a:r>
              <a:rPr lang="en-US" sz="2800" dirty="0"/>
              <a:t> </a:t>
            </a:r>
            <a:r>
              <a:rPr lang="en-US" sz="2800" dirty="0" err="1"/>
              <a:t>facturas</a:t>
            </a:r>
            <a:r>
              <a:rPr lang="en-US" sz="2800" dirty="0"/>
              <a:t> </a:t>
            </a:r>
            <a:r>
              <a:rPr lang="en-US" sz="2800" dirty="0" err="1" smtClean="0"/>
              <a:t>por</a:t>
            </a:r>
            <a:r>
              <a:rPr lang="en-US" sz="2800" dirty="0" smtClean="0"/>
              <a:t> </a:t>
            </a:r>
            <a:r>
              <a:rPr lang="en-US" sz="2800" dirty="0" err="1" smtClean="0"/>
              <a:t>matrícula</a:t>
            </a:r>
            <a:endParaRPr lang="es-P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467600" cy="1143000"/>
          </a:xfrm>
        </p:spPr>
        <p:txBody>
          <a:bodyPr>
            <a:noAutofit/>
          </a:bodyPr>
          <a:lstStyle/>
          <a:p>
            <a:r>
              <a:rPr lang="en-US" sz="2200" dirty="0"/>
              <a:t>Para </a:t>
            </a:r>
            <a:r>
              <a:rPr lang="en-US" sz="2200" dirty="0" err="1"/>
              <a:t>poder</a:t>
            </a:r>
            <a:r>
              <a:rPr lang="en-US" sz="2200" dirty="0"/>
              <a:t> </a:t>
            </a:r>
            <a:r>
              <a:rPr lang="en-US" sz="2200" dirty="0" err="1"/>
              <a:t>procesar</a:t>
            </a:r>
            <a:r>
              <a:rPr lang="en-US" sz="2200" dirty="0"/>
              <a:t> el </a:t>
            </a:r>
            <a:r>
              <a:rPr lang="en-US" sz="2200" dirty="0" err="1"/>
              <a:t>pago</a:t>
            </a:r>
            <a:r>
              <a:rPr lang="en-US" sz="2200" dirty="0"/>
              <a:t>, </a:t>
            </a:r>
            <a:r>
              <a:rPr lang="en-US" sz="2200" dirty="0" err="1"/>
              <a:t>deberá</a:t>
            </a:r>
            <a:r>
              <a:rPr lang="en-US" sz="2200" dirty="0"/>
              <a:t> </a:t>
            </a:r>
            <a:r>
              <a:rPr lang="en-US" sz="2200" dirty="0" err="1"/>
              <a:t>incluir</a:t>
            </a:r>
            <a:r>
              <a:rPr lang="en-US" sz="2200" dirty="0"/>
              <a:t> lo </a:t>
            </a:r>
            <a:r>
              <a:rPr lang="en-US" sz="2200" dirty="0" err="1"/>
              <a:t>siguiente</a:t>
            </a:r>
            <a:r>
              <a:rPr lang="en-US" sz="2200" dirty="0"/>
              <a:t>:</a:t>
            </a:r>
          </a:p>
          <a:p>
            <a:pPr lvl="1"/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factura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contenga</a:t>
            </a:r>
            <a:r>
              <a:rPr lang="en-US" sz="2000" dirty="0"/>
              <a:t> la </a:t>
            </a:r>
            <a:r>
              <a:rPr lang="en-US" sz="2000" dirty="0" err="1"/>
              <a:t>siguiente</a:t>
            </a:r>
            <a:r>
              <a:rPr lang="en-US" sz="2000" dirty="0"/>
              <a:t> </a:t>
            </a:r>
            <a:r>
              <a:rPr lang="en-US" sz="2000" dirty="0" err="1" smtClean="0"/>
              <a:t>información</a:t>
            </a:r>
            <a:r>
              <a:rPr lang="en-US" sz="2200" dirty="0" smtClean="0"/>
              <a:t>:</a:t>
            </a:r>
            <a:endParaRPr lang="en-US" sz="2200" dirty="0"/>
          </a:p>
        </p:txBody>
      </p:sp>
      <p:sp>
        <p:nvSpPr>
          <p:cNvPr id="4" name="Rectangle 3"/>
          <p:cNvSpPr/>
          <p:nvPr/>
        </p:nvSpPr>
        <p:spPr>
          <a:xfrm>
            <a:off x="1371600" y="2545646"/>
            <a:ext cx="6324600" cy="3474154"/>
          </a:xfrm>
          <a:prstGeom prst="rect">
            <a:avLst/>
          </a:prstGeom>
        </p:spPr>
        <p:txBody>
          <a:bodyPr wrap="none" numCol="2" spcCol="457200">
            <a:noAutofit/>
          </a:bodyPr>
          <a:lstStyle/>
          <a:p>
            <a:pPr marL="347472" lvl="2" indent="-347472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Cantidad</a:t>
            </a:r>
            <a:r>
              <a:rPr lang="en-US" sz="1600" dirty="0"/>
              <a:t> de </a:t>
            </a:r>
            <a:r>
              <a:rPr lang="en-US" sz="1600" dirty="0" err="1"/>
              <a:t>participantes</a:t>
            </a:r>
            <a:endParaRPr lang="en-US" sz="1600" dirty="0"/>
          </a:p>
          <a:p>
            <a:pPr marL="347472" lvl="2" indent="-347472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Nombre</a:t>
            </a:r>
            <a:r>
              <a:rPr lang="en-US" sz="1600" dirty="0"/>
              <a:t> de la </a:t>
            </a:r>
            <a:r>
              <a:rPr lang="en-US" sz="1600" dirty="0" err="1"/>
              <a:t>compañía</a:t>
            </a:r>
            <a:r>
              <a:rPr lang="en-US" sz="1600" dirty="0"/>
              <a:t> o </a:t>
            </a:r>
            <a:r>
              <a:rPr lang="en-US" sz="1600" dirty="0" err="1" smtClean="0"/>
              <a:t>individuo</a:t>
            </a:r>
            <a:endParaRPr lang="en-US" sz="1600" dirty="0"/>
          </a:p>
          <a:p>
            <a:pPr marL="347472" lvl="2" indent="-347472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Dirección</a:t>
            </a:r>
            <a:r>
              <a:rPr lang="en-US" sz="1600" dirty="0"/>
              <a:t> postal </a:t>
            </a:r>
          </a:p>
          <a:p>
            <a:pPr marL="347472" lvl="2" indent="-347472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Número</a:t>
            </a:r>
            <a:r>
              <a:rPr lang="en-US" sz="1600" dirty="0"/>
              <a:t> de </a:t>
            </a:r>
            <a:r>
              <a:rPr lang="en-US" sz="1600" dirty="0" err="1"/>
              <a:t>factura</a:t>
            </a:r>
            <a:endParaRPr lang="en-US" sz="1600" dirty="0"/>
          </a:p>
          <a:p>
            <a:pPr marL="347472" lvl="2" indent="-347472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Fecha</a:t>
            </a:r>
            <a:endParaRPr lang="en-US" sz="1600" dirty="0"/>
          </a:p>
          <a:p>
            <a:pPr marL="347472" lvl="2" indent="-347472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Periodo</a:t>
            </a:r>
            <a:r>
              <a:rPr lang="en-US" sz="1600" dirty="0"/>
              <a:t> de </a:t>
            </a:r>
            <a:r>
              <a:rPr lang="en-US" sz="1600" dirty="0" err="1"/>
              <a:t>servicio</a:t>
            </a:r>
            <a:endParaRPr lang="en-US" sz="1600" dirty="0"/>
          </a:p>
          <a:p>
            <a:pPr marL="347472" lvl="2" indent="-347472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Número</a:t>
            </a:r>
            <a:r>
              <a:rPr lang="en-US" sz="1600" dirty="0"/>
              <a:t> de </a:t>
            </a:r>
            <a:r>
              <a:rPr lang="en-US" sz="1600" dirty="0" err="1"/>
              <a:t>contrato</a:t>
            </a:r>
            <a:endParaRPr lang="en-US" sz="1600" dirty="0"/>
          </a:p>
          <a:p>
            <a:pPr marL="347472" lvl="2" indent="-347472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Identificación</a:t>
            </a:r>
            <a:r>
              <a:rPr lang="en-US" sz="1600" dirty="0"/>
              <a:t> patronal</a:t>
            </a:r>
          </a:p>
          <a:p>
            <a:pPr marL="347472" lvl="2" indent="-347472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Breve</a:t>
            </a:r>
            <a:r>
              <a:rPr lang="en-US" sz="1600" dirty="0"/>
              <a:t> </a:t>
            </a:r>
            <a:r>
              <a:rPr lang="en-US" sz="1600" dirty="0" err="1"/>
              <a:t>descripción</a:t>
            </a:r>
            <a:r>
              <a:rPr lang="en-US" sz="1600" dirty="0"/>
              <a:t> de los </a:t>
            </a:r>
            <a:r>
              <a:rPr lang="en-US" sz="1600" dirty="0" err="1"/>
              <a:t>servicios</a:t>
            </a:r>
            <a:r>
              <a:rPr lang="en-US" sz="1600" dirty="0"/>
              <a:t> </a:t>
            </a:r>
            <a:r>
              <a:rPr lang="en-US" sz="1600" dirty="0" err="1"/>
              <a:t>rendidos</a:t>
            </a:r>
            <a:endParaRPr lang="en-US" sz="1600" dirty="0"/>
          </a:p>
          <a:p>
            <a:pPr marL="347472" lvl="2" indent="-347472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/>
              <a:t>Total de </a:t>
            </a:r>
            <a:r>
              <a:rPr lang="en-US" sz="1600" dirty="0" err="1"/>
              <a:t>participantes</a:t>
            </a:r>
            <a:endParaRPr lang="en-US" sz="1600" dirty="0"/>
          </a:p>
          <a:p>
            <a:pPr marL="347472" lvl="2" indent="-347472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Importe</a:t>
            </a:r>
            <a:r>
              <a:rPr lang="en-US" sz="1600" dirty="0"/>
              <a:t> total</a:t>
            </a:r>
          </a:p>
          <a:p>
            <a:pPr marL="347472" lvl="2" indent="-347472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Cifra</a:t>
            </a:r>
            <a:r>
              <a:rPr lang="en-US" sz="1600" dirty="0"/>
              <a:t> de </a:t>
            </a:r>
            <a:r>
              <a:rPr lang="en-US" sz="1600" dirty="0" err="1"/>
              <a:t>cuenta</a:t>
            </a:r>
            <a:r>
              <a:rPr lang="en-US" sz="1600" dirty="0"/>
              <a:t> </a:t>
            </a:r>
            <a:r>
              <a:rPr lang="en-US" sz="1600" dirty="0" err="1"/>
              <a:t>por</a:t>
            </a:r>
            <a:r>
              <a:rPr lang="en-US" sz="1600" dirty="0"/>
              <a:t> la </a:t>
            </a:r>
            <a:r>
              <a:rPr lang="en-US" sz="1600" dirty="0" err="1"/>
              <a:t>cual</a:t>
            </a:r>
            <a:r>
              <a:rPr lang="en-US" sz="1600" dirty="0"/>
              <a:t> se </a:t>
            </a:r>
            <a:r>
              <a:rPr lang="en-US" sz="1600" dirty="0" err="1"/>
              <a:t>realizará</a:t>
            </a:r>
            <a:r>
              <a:rPr lang="en-US" sz="1600" dirty="0"/>
              <a:t> el </a:t>
            </a:r>
            <a:r>
              <a:rPr lang="en-US" sz="1600" dirty="0" err="1"/>
              <a:t>pago</a:t>
            </a:r>
            <a:endParaRPr lang="en-US" sz="1600" dirty="0"/>
          </a:p>
          <a:p>
            <a:pPr marL="347472" lvl="2" indent="-347472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Certificación</a:t>
            </a:r>
            <a:r>
              <a:rPr lang="en-US" sz="1600" dirty="0"/>
              <a:t> de </a:t>
            </a:r>
            <a:r>
              <a:rPr lang="en-US" sz="1600" dirty="0" err="1"/>
              <a:t>nulidad</a:t>
            </a:r>
            <a:endParaRPr lang="en-US" sz="1600" dirty="0"/>
          </a:p>
          <a:p>
            <a:pPr marL="347472" lvl="2" indent="-347472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 err="1"/>
              <a:t>Certificación</a:t>
            </a:r>
            <a:r>
              <a:rPr lang="en-US" sz="1600" dirty="0"/>
              <a:t> de </a:t>
            </a:r>
            <a:r>
              <a:rPr lang="en-US" sz="1600" dirty="0" err="1"/>
              <a:t>certeza</a:t>
            </a:r>
            <a:r>
              <a:rPr lang="en-US" sz="1600" dirty="0"/>
              <a:t> del </a:t>
            </a:r>
            <a:r>
              <a:rPr lang="en-US" sz="1600" dirty="0" err="1"/>
              <a:t>contenido</a:t>
            </a:r>
            <a:r>
              <a:rPr lang="en-US" sz="1600" dirty="0"/>
              <a:t> de la </a:t>
            </a:r>
            <a:r>
              <a:rPr lang="en-US" sz="1600" dirty="0" err="1"/>
              <a:t>factura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4368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2800" dirty="0" err="1"/>
              <a:t>Documentos</a:t>
            </a:r>
            <a:r>
              <a:rPr lang="en-US" sz="2800" dirty="0"/>
              <a:t> </a:t>
            </a:r>
            <a:r>
              <a:rPr lang="en-US" sz="2800" dirty="0" err="1"/>
              <a:t>necesarios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</a:t>
            </a:r>
            <a:r>
              <a:rPr lang="en-US" sz="2800" dirty="0" err="1"/>
              <a:t>procesar</a:t>
            </a:r>
            <a:r>
              <a:rPr lang="en-US" sz="2800" dirty="0"/>
              <a:t> </a:t>
            </a:r>
            <a:r>
              <a:rPr lang="en-US" sz="2800" dirty="0" err="1"/>
              <a:t>facturas</a:t>
            </a:r>
            <a:r>
              <a:rPr lang="en-US" sz="2800" dirty="0"/>
              <a:t> </a:t>
            </a:r>
            <a:r>
              <a:rPr lang="en-US" sz="2800" dirty="0" err="1" smtClean="0"/>
              <a:t>por</a:t>
            </a:r>
            <a:r>
              <a:rPr lang="en-US" sz="2800" dirty="0" smtClean="0"/>
              <a:t> </a:t>
            </a:r>
            <a:r>
              <a:rPr lang="en-US" sz="2800" dirty="0" err="1" smtClean="0"/>
              <a:t>matrícula</a:t>
            </a:r>
            <a:endParaRPr lang="es-P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153400" cy="5029200"/>
          </a:xfrm>
        </p:spPr>
        <p:txBody>
          <a:bodyPr>
            <a:noAutofit/>
          </a:bodyPr>
          <a:lstStyle/>
          <a:p>
            <a:r>
              <a:rPr lang="en-US" sz="2200" dirty="0"/>
              <a:t>Para </a:t>
            </a:r>
            <a:r>
              <a:rPr lang="en-US" sz="2200" dirty="0" err="1"/>
              <a:t>poder</a:t>
            </a:r>
            <a:r>
              <a:rPr lang="en-US" sz="2200" dirty="0"/>
              <a:t> </a:t>
            </a:r>
            <a:r>
              <a:rPr lang="en-US" sz="2200" dirty="0" err="1"/>
              <a:t>procesar</a:t>
            </a:r>
            <a:r>
              <a:rPr lang="en-US" sz="2200" dirty="0"/>
              <a:t> el </a:t>
            </a:r>
            <a:r>
              <a:rPr lang="en-US" sz="2200" dirty="0" err="1"/>
              <a:t>pago</a:t>
            </a:r>
            <a:r>
              <a:rPr lang="en-US" sz="2200" dirty="0"/>
              <a:t>, </a:t>
            </a:r>
            <a:r>
              <a:rPr lang="en-US" sz="2200" dirty="0" err="1"/>
              <a:t>deberá</a:t>
            </a:r>
            <a:r>
              <a:rPr lang="en-US" sz="2200" dirty="0"/>
              <a:t> </a:t>
            </a:r>
            <a:r>
              <a:rPr lang="en-US" sz="2200" dirty="0" err="1"/>
              <a:t>incluir</a:t>
            </a:r>
            <a:r>
              <a:rPr lang="en-US" sz="2200" dirty="0"/>
              <a:t> lo </a:t>
            </a:r>
            <a:r>
              <a:rPr lang="en-US" sz="2200" dirty="0" err="1"/>
              <a:t>siguiente</a:t>
            </a:r>
            <a:r>
              <a:rPr lang="en-US" sz="2200" dirty="0"/>
              <a:t>:</a:t>
            </a:r>
          </a:p>
          <a:p>
            <a:pPr lvl="1"/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factura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contenga</a:t>
            </a:r>
            <a:r>
              <a:rPr lang="en-US" sz="2000" dirty="0"/>
              <a:t> la </a:t>
            </a:r>
            <a:r>
              <a:rPr lang="en-US" sz="2000" dirty="0" err="1"/>
              <a:t>siguiente</a:t>
            </a:r>
            <a:r>
              <a:rPr lang="en-US" sz="2000" dirty="0"/>
              <a:t> </a:t>
            </a:r>
            <a:r>
              <a:rPr lang="en-US" sz="2000" dirty="0" err="1" smtClean="0"/>
              <a:t>información</a:t>
            </a:r>
            <a:r>
              <a:rPr lang="en-US" sz="2200" dirty="0" smtClean="0"/>
              <a:t>:</a:t>
            </a:r>
            <a:endParaRPr lang="en-US" sz="2200" dirty="0"/>
          </a:p>
          <a:p>
            <a:pPr lvl="2"/>
            <a:r>
              <a:rPr lang="en-US" sz="1800" dirty="0" err="1" smtClean="0"/>
              <a:t>Hoja</a:t>
            </a:r>
            <a:r>
              <a:rPr lang="en-US" sz="1800" dirty="0" smtClean="0"/>
              <a:t> de </a:t>
            </a:r>
            <a:r>
              <a:rPr lang="en-US" sz="1800" dirty="0" err="1" smtClean="0"/>
              <a:t>Matrícula</a:t>
            </a:r>
            <a:endParaRPr lang="en-US" sz="1800" dirty="0" smtClean="0"/>
          </a:p>
          <a:p>
            <a:pPr lvl="2"/>
            <a:r>
              <a:rPr lang="en-US" sz="1800" dirty="0" err="1" smtClean="0"/>
              <a:t>Autorización</a:t>
            </a:r>
            <a:r>
              <a:rPr lang="en-US" sz="1800" dirty="0" smtClean="0"/>
              <a:t> del </a:t>
            </a:r>
            <a:r>
              <a:rPr lang="en-US" sz="1800" dirty="0" err="1" smtClean="0"/>
              <a:t>representante</a:t>
            </a:r>
            <a:r>
              <a:rPr lang="en-US" sz="1800" dirty="0" smtClean="0"/>
              <a:t> </a:t>
            </a:r>
            <a:r>
              <a:rPr lang="en-US" sz="1800" dirty="0" err="1" smtClean="0"/>
              <a:t>autorizado</a:t>
            </a:r>
            <a:r>
              <a:rPr lang="en-US" sz="1800" dirty="0" smtClean="0"/>
              <a:t> del </a:t>
            </a:r>
            <a:r>
              <a:rPr lang="en-US" sz="1800" dirty="0" err="1" smtClean="0"/>
              <a:t>Departamento</a:t>
            </a:r>
            <a:r>
              <a:rPr lang="en-US" sz="1800" dirty="0" smtClean="0"/>
              <a:t> de </a:t>
            </a:r>
            <a:r>
              <a:rPr lang="en-US" sz="1800" dirty="0" err="1" smtClean="0"/>
              <a:t>Educación</a:t>
            </a:r>
            <a:r>
              <a:rPr lang="en-US" sz="1800" dirty="0" smtClean="0"/>
              <a:t> </a:t>
            </a:r>
          </a:p>
          <a:p>
            <a:pPr lvl="2"/>
            <a:r>
              <a:rPr lang="en-US" sz="1800" dirty="0" err="1" smtClean="0"/>
              <a:t>Resumen</a:t>
            </a:r>
            <a:r>
              <a:rPr lang="en-US" sz="1800" dirty="0" smtClean="0"/>
              <a:t> </a:t>
            </a:r>
            <a:r>
              <a:rPr lang="en-US" sz="1800" dirty="0" err="1" smtClean="0"/>
              <a:t>que</a:t>
            </a:r>
            <a:r>
              <a:rPr lang="en-US" sz="1800" dirty="0" smtClean="0"/>
              <a:t> </a:t>
            </a:r>
            <a:r>
              <a:rPr lang="en-US" sz="1800" dirty="0" err="1" smtClean="0"/>
              <a:t>incluya</a:t>
            </a:r>
            <a:r>
              <a:rPr lang="en-US" sz="1800" dirty="0"/>
              <a:t> </a:t>
            </a:r>
            <a:r>
              <a:rPr lang="en-US" sz="1800" dirty="0" smtClean="0"/>
              <a:t>lo </a:t>
            </a:r>
            <a:r>
              <a:rPr lang="en-US" sz="1800" dirty="0" err="1" smtClean="0"/>
              <a:t>siguiente</a:t>
            </a:r>
            <a:r>
              <a:rPr lang="en-US" sz="1800" dirty="0" smtClean="0"/>
              <a:t>:</a:t>
            </a:r>
          </a:p>
          <a:p>
            <a:pPr marL="1508760" lvl="3" indent="-347472"/>
            <a:r>
              <a:rPr lang="en-US" sz="1600" dirty="0" err="1" smtClean="0"/>
              <a:t>Nombre</a:t>
            </a:r>
            <a:r>
              <a:rPr lang="en-US" sz="1600" dirty="0" smtClean="0"/>
              <a:t> del </a:t>
            </a:r>
            <a:r>
              <a:rPr lang="en-US" sz="1600" dirty="0" err="1" smtClean="0"/>
              <a:t>Estudiante</a:t>
            </a:r>
            <a:endParaRPr lang="en-US" sz="1600" dirty="0" smtClean="0"/>
          </a:p>
          <a:p>
            <a:pPr marL="1508760" lvl="3" indent="-347472"/>
            <a:r>
              <a:rPr lang="en-US" sz="1600" dirty="0" err="1" smtClean="0"/>
              <a:t>Número</a:t>
            </a:r>
            <a:r>
              <a:rPr lang="en-US" sz="1600" dirty="0" smtClean="0"/>
              <a:t> de </a:t>
            </a:r>
            <a:r>
              <a:rPr lang="en-US" sz="1600" dirty="0" err="1" smtClean="0"/>
              <a:t>estudiante</a:t>
            </a:r>
            <a:endParaRPr lang="en-US" sz="1600" dirty="0" smtClean="0"/>
          </a:p>
          <a:p>
            <a:pPr marL="1508760" lvl="3" indent="-347472"/>
            <a:r>
              <a:rPr lang="en-US" sz="1600" dirty="0" err="1" smtClean="0"/>
              <a:t>Cursos</a:t>
            </a:r>
            <a:r>
              <a:rPr lang="en-US" sz="1600" dirty="0" smtClean="0"/>
              <a:t> y </a:t>
            </a:r>
            <a:r>
              <a:rPr lang="en-US" sz="1600" dirty="0" err="1" smtClean="0"/>
              <a:t>créditos</a:t>
            </a:r>
            <a:endParaRPr lang="en-US" sz="1600" dirty="0" smtClean="0"/>
          </a:p>
          <a:p>
            <a:pPr marL="1508760" lvl="3" indent="-347472"/>
            <a:r>
              <a:rPr lang="en-US" sz="1600" dirty="0" err="1" smtClean="0"/>
              <a:t>Semestre</a:t>
            </a:r>
            <a:endParaRPr lang="en-US" sz="1600" dirty="0" smtClean="0"/>
          </a:p>
          <a:p>
            <a:pPr marL="1508760" lvl="3" indent="-347472"/>
            <a:r>
              <a:rPr lang="en-US" sz="1600" dirty="0" err="1" smtClean="0"/>
              <a:t>Costo</a:t>
            </a:r>
            <a:endParaRPr lang="en-US" sz="1600" dirty="0" smtClean="0"/>
          </a:p>
          <a:p>
            <a:pPr marL="731520" lvl="2" indent="0">
              <a:buNone/>
            </a:pPr>
            <a:endParaRPr lang="en-US" sz="2200" dirty="0" smtClean="0"/>
          </a:p>
          <a:p>
            <a:pPr lvl="2"/>
            <a:endParaRPr lang="es-PR" sz="2200" dirty="0"/>
          </a:p>
        </p:txBody>
      </p:sp>
    </p:spTree>
    <p:extLst>
      <p:ext uri="{BB962C8B-B14F-4D97-AF65-F5344CB8AC3E}">
        <p14:creationId xmlns:p14="http://schemas.microsoft.com/office/powerpoint/2010/main" val="323242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2800" dirty="0" err="1" smtClean="0"/>
              <a:t>Errores</a:t>
            </a:r>
            <a:r>
              <a:rPr lang="en-US" sz="2800" dirty="0" smtClean="0"/>
              <a:t> </a:t>
            </a:r>
            <a:r>
              <a:rPr lang="en-US" sz="2800" dirty="0" err="1" smtClean="0"/>
              <a:t>más</a:t>
            </a:r>
            <a:r>
              <a:rPr lang="en-US" sz="2800" dirty="0" smtClean="0"/>
              <a:t> </a:t>
            </a:r>
            <a:r>
              <a:rPr lang="en-US" sz="2800" dirty="0" err="1" smtClean="0"/>
              <a:t>comunes</a:t>
            </a:r>
            <a:r>
              <a:rPr lang="en-US" sz="2800" dirty="0" smtClean="0"/>
              <a:t> </a:t>
            </a:r>
            <a:r>
              <a:rPr lang="en-US" sz="2800" dirty="0" err="1" smtClean="0"/>
              <a:t>encontrados</a:t>
            </a:r>
            <a:r>
              <a:rPr lang="en-US" sz="2800" dirty="0" smtClean="0"/>
              <a:t> en el </a:t>
            </a:r>
            <a:r>
              <a:rPr lang="en-US" sz="2800" dirty="0" err="1" smtClean="0"/>
              <a:t>proceso</a:t>
            </a:r>
            <a:r>
              <a:rPr lang="en-US" sz="2800" dirty="0" smtClean="0"/>
              <a:t> de </a:t>
            </a:r>
            <a:r>
              <a:rPr lang="en-US" sz="2800" dirty="0" err="1" smtClean="0"/>
              <a:t>Facturación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/>
              <a:t> </a:t>
            </a:r>
            <a:r>
              <a:rPr lang="en-US" sz="2800" dirty="0" err="1" smtClean="0"/>
              <a:t>retrazan</a:t>
            </a:r>
            <a:r>
              <a:rPr lang="en-US" sz="2800" dirty="0" smtClean="0"/>
              <a:t> el </a:t>
            </a:r>
            <a:r>
              <a:rPr lang="en-US" sz="2800" dirty="0" err="1" smtClean="0"/>
              <a:t>proceso</a:t>
            </a:r>
            <a:r>
              <a:rPr lang="en-US" sz="2800" dirty="0" smtClean="0"/>
              <a:t> de </a:t>
            </a:r>
            <a:r>
              <a:rPr lang="en-US" sz="2800" dirty="0" err="1" smtClean="0"/>
              <a:t>pago</a:t>
            </a:r>
            <a:endParaRPr lang="es-P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724400"/>
          </a:xfrm>
        </p:spPr>
        <p:txBody>
          <a:bodyPr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000" dirty="0" err="1" smtClean="0"/>
              <a:t>Entrega</a:t>
            </a:r>
            <a:r>
              <a:rPr lang="en-US" sz="2000" dirty="0" smtClean="0"/>
              <a:t> </a:t>
            </a:r>
            <a:r>
              <a:rPr lang="en-US" sz="2000" dirty="0" err="1" smtClean="0"/>
              <a:t>tardía</a:t>
            </a:r>
            <a:r>
              <a:rPr lang="en-US" sz="2000" dirty="0" smtClean="0"/>
              <a:t>  de </a:t>
            </a:r>
            <a:r>
              <a:rPr lang="en-US" sz="2000" dirty="0" err="1" smtClean="0"/>
              <a:t>facturas</a:t>
            </a:r>
            <a:endParaRPr lang="en-US" sz="2000" dirty="0" smtClean="0"/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000" dirty="0" smtClean="0"/>
              <a:t>Las </a:t>
            </a:r>
            <a:r>
              <a:rPr lang="en-US" sz="2000" dirty="0" err="1" smtClean="0"/>
              <a:t>facturas</a:t>
            </a:r>
            <a:r>
              <a:rPr lang="en-US" sz="2000" dirty="0" smtClean="0"/>
              <a:t> </a:t>
            </a:r>
            <a:r>
              <a:rPr lang="en-US" sz="2000" dirty="0" err="1" smtClean="0"/>
              <a:t>generalmente</a:t>
            </a:r>
            <a:r>
              <a:rPr lang="en-US" sz="2000" dirty="0" smtClean="0"/>
              <a:t> </a:t>
            </a:r>
            <a:r>
              <a:rPr lang="en-US" sz="2000" dirty="0" err="1" smtClean="0"/>
              <a:t>carecen</a:t>
            </a:r>
            <a:r>
              <a:rPr lang="en-US" sz="2000" dirty="0" smtClean="0"/>
              <a:t> de:</a:t>
            </a:r>
          </a:p>
          <a:p>
            <a:pPr marL="804672" lvl="5" indent="-347472"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Ø"/>
            </a:pPr>
            <a:r>
              <a:rPr lang="en-US" sz="1800" dirty="0" err="1"/>
              <a:t>Número</a:t>
            </a:r>
            <a:r>
              <a:rPr lang="en-US" sz="1800" dirty="0"/>
              <a:t> de </a:t>
            </a:r>
            <a:r>
              <a:rPr lang="en-US" sz="1800" dirty="0" err="1"/>
              <a:t>contrato</a:t>
            </a:r>
            <a:endParaRPr lang="en-US" sz="1800" dirty="0"/>
          </a:p>
          <a:p>
            <a:pPr marL="804672" lvl="5" indent="-347472"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Ø"/>
            </a:pPr>
            <a:r>
              <a:rPr lang="en-US" sz="1800" dirty="0" err="1"/>
              <a:t>Periodo</a:t>
            </a:r>
            <a:r>
              <a:rPr lang="en-US" sz="1800" dirty="0"/>
              <a:t> del </a:t>
            </a:r>
            <a:r>
              <a:rPr lang="en-US" sz="1800" dirty="0" err="1"/>
              <a:t>Servicio</a:t>
            </a:r>
            <a:endParaRPr lang="en-US" sz="1800" dirty="0"/>
          </a:p>
          <a:p>
            <a:pPr marL="804672" lvl="5" indent="-347472"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Ø"/>
            </a:pPr>
            <a:r>
              <a:rPr lang="en-US" sz="1800" dirty="0" err="1"/>
              <a:t>Carencia</a:t>
            </a:r>
            <a:r>
              <a:rPr lang="en-US" sz="1800" dirty="0"/>
              <a:t> de </a:t>
            </a:r>
            <a:r>
              <a:rPr lang="en-US" sz="1800" dirty="0" err="1"/>
              <a:t>Firmas</a:t>
            </a:r>
            <a:r>
              <a:rPr lang="en-US" sz="1800" dirty="0"/>
              <a:t> </a:t>
            </a:r>
            <a:r>
              <a:rPr lang="en-US" sz="1800" dirty="0" err="1"/>
              <a:t>autorizadas</a:t>
            </a:r>
            <a:endParaRPr lang="en-US" sz="1800" dirty="0"/>
          </a:p>
          <a:p>
            <a:pPr marL="804672" lvl="5" indent="-347472"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Ø"/>
            </a:pPr>
            <a:r>
              <a:rPr lang="en-US" sz="1800" dirty="0" err="1"/>
              <a:t>Carencia</a:t>
            </a:r>
            <a:r>
              <a:rPr lang="en-US" sz="1800" dirty="0"/>
              <a:t> de </a:t>
            </a:r>
            <a:r>
              <a:rPr lang="en-US" sz="1800" dirty="0" err="1"/>
              <a:t>Certificación</a:t>
            </a:r>
            <a:r>
              <a:rPr lang="en-US" sz="1800" dirty="0"/>
              <a:t> del </a:t>
            </a:r>
            <a:r>
              <a:rPr lang="en-US" sz="1800" dirty="0" err="1"/>
              <a:t>Programa</a:t>
            </a:r>
            <a:endParaRPr lang="en-US" sz="1800" dirty="0"/>
          </a:p>
          <a:p>
            <a:pPr marL="804672" lvl="5" indent="-347472"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Ø"/>
            </a:pPr>
            <a:r>
              <a:rPr lang="en-US" sz="1800" dirty="0" err="1"/>
              <a:t>Listados</a:t>
            </a:r>
            <a:r>
              <a:rPr lang="en-US" sz="1800" dirty="0"/>
              <a:t> </a:t>
            </a:r>
            <a:r>
              <a:rPr lang="en-US" sz="1800" dirty="0" err="1"/>
              <a:t>incompletos</a:t>
            </a:r>
            <a:r>
              <a:rPr lang="en-US" sz="1800" dirty="0"/>
              <a:t> o con </a:t>
            </a:r>
            <a:r>
              <a:rPr lang="en-US" sz="1800" dirty="0" err="1"/>
              <a:t>participantes</a:t>
            </a:r>
            <a:r>
              <a:rPr lang="en-US" sz="1800" dirty="0"/>
              <a:t> no </a:t>
            </a:r>
            <a:r>
              <a:rPr lang="en-US" sz="1800" dirty="0" err="1"/>
              <a:t>contemplados</a:t>
            </a:r>
            <a:r>
              <a:rPr lang="en-US" sz="1800" dirty="0"/>
              <a:t> en la </a:t>
            </a:r>
            <a:r>
              <a:rPr lang="en-US" sz="1800" dirty="0" err="1"/>
              <a:t>Propuesta</a:t>
            </a:r>
            <a:endParaRPr lang="en-US" sz="1800" dirty="0"/>
          </a:p>
          <a:p>
            <a:pPr marL="804672" lvl="5" indent="-347472"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Ø"/>
            </a:pPr>
            <a:r>
              <a:rPr lang="en-US" sz="1800" dirty="0" err="1"/>
              <a:t>Errores</a:t>
            </a:r>
            <a:r>
              <a:rPr lang="en-US" sz="1800" dirty="0"/>
              <a:t> en </a:t>
            </a:r>
            <a:r>
              <a:rPr lang="en-US" sz="1800" dirty="0" err="1"/>
              <a:t>computos</a:t>
            </a:r>
            <a:r>
              <a:rPr lang="en-US" sz="1800" dirty="0"/>
              <a:t> </a:t>
            </a:r>
          </a:p>
          <a:p>
            <a:pPr marL="804672" lvl="5" indent="-347472"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Ø"/>
            </a:pPr>
            <a:r>
              <a:rPr lang="en-US" sz="1800" dirty="0" err="1"/>
              <a:t>Hojas</a:t>
            </a:r>
            <a:r>
              <a:rPr lang="en-US" sz="1800" dirty="0"/>
              <a:t> de </a:t>
            </a:r>
            <a:r>
              <a:rPr lang="en-US" sz="1800" dirty="0" err="1"/>
              <a:t>asistencia</a:t>
            </a:r>
            <a:r>
              <a:rPr lang="en-US" sz="1800" dirty="0"/>
              <a:t> </a:t>
            </a:r>
            <a:r>
              <a:rPr lang="en-US" sz="1800" dirty="0" err="1"/>
              <a:t>incompletas</a:t>
            </a:r>
            <a:endParaRPr lang="en-US" sz="1800" dirty="0"/>
          </a:p>
          <a:p>
            <a:pPr marL="804672" lvl="5" indent="-347472"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Ø"/>
            </a:pPr>
            <a:r>
              <a:rPr lang="en-US" sz="1800" dirty="0" err="1"/>
              <a:t>Falta</a:t>
            </a:r>
            <a:r>
              <a:rPr lang="en-US" sz="1800" dirty="0"/>
              <a:t> de </a:t>
            </a:r>
            <a:r>
              <a:rPr lang="en-US" sz="1800" dirty="0" err="1"/>
              <a:t>registro</a:t>
            </a:r>
            <a:r>
              <a:rPr lang="en-US" sz="1800" dirty="0"/>
              <a:t> </a:t>
            </a:r>
            <a:r>
              <a:rPr lang="en-US" sz="1800" dirty="0" err="1"/>
              <a:t>como</a:t>
            </a:r>
            <a:r>
              <a:rPr lang="en-US" sz="1800" dirty="0"/>
              <a:t> </a:t>
            </a:r>
            <a:r>
              <a:rPr lang="en-US" sz="1800" dirty="0" err="1"/>
              <a:t>suplidor</a:t>
            </a:r>
            <a:r>
              <a:rPr lang="en-US" sz="1800" dirty="0"/>
              <a:t> en Hacienda (SC730)</a:t>
            </a:r>
          </a:p>
          <a:p>
            <a:pPr marL="804672" lvl="5" indent="-347472"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Ø"/>
            </a:pPr>
            <a:r>
              <a:rPr lang="en-US" sz="1800" dirty="0" err="1"/>
              <a:t>Informes</a:t>
            </a:r>
            <a:r>
              <a:rPr lang="en-US" sz="1800" dirty="0"/>
              <a:t> no </a:t>
            </a:r>
            <a:r>
              <a:rPr lang="en-US" sz="1800" dirty="0" err="1"/>
              <a:t>detallados</a:t>
            </a:r>
            <a:endParaRPr lang="en-US" sz="1800" dirty="0"/>
          </a:p>
          <a:p>
            <a:pPr marL="804672" lvl="5" indent="-347472">
              <a:spcBef>
                <a:spcPts val="400"/>
              </a:spcBef>
              <a:spcAft>
                <a:spcPts val="400"/>
              </a:spcAft>
              <a:buSzPct val="90000"/>
              <a:buFont typeface="Wingdings" pitchFamily="2" charset="2"/>
              <a:buChar char="Ø"/>
            </a:pPr>
            <a:r>
              <a:rPr lang="en-US" sz="1800" dirty="0" err="1"/>
              <a:t>Errores</a:t>
            </a:r>
            <a:r>
              <a:rPr lang="en-US" sz="1800" dirty="0"/>
              <a:t> en </a:t>
            </a:r>
            <a:r>
              <a:rPr lang="en-US" sz="1800" dirty="0" err="1"/>
              <a:t>computos</a:t>
            </a:r>
            <a:r>
              <a:rPr lang="en-US" sz="1800" dirty="0"/>
              <a:t> </a:t>
            </a:r>
            <a:r>
              <a:rPr lang="en-US" sz="1800" dirty="0" err="1" smtClean="0"/>
              <a:t>matemáticos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5940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1">
      <a:dk1>
        <a:srgbClr val="000000"/>
      </a:dk1>
      <a:lt1>
        <a:srgbClr val="FFFFFF"/>
      </a:lt1>
      <a:dk2>
        <a:srgbClr val="000000"/>
      </a:dk2>
      <a:lt2>
        <a:srgbClr val="779F92"/>
      </a:lt2>
      <a:accent1>
        <a:srgbClr val="33CCCC"/>
      </a:accent1>
      <a:accent2>
        <a:srgbClr val="9DC2D7"/>
      </a:accent2>
      <a:accent3>
        <a:srgbClr val="FFFFFF"/>
      </a:accent3>
      <a:accent4>
        <a:srgbClr val="000000"/>
      </a:accent4>
      <a:accent5>
        <a:srgbClr val="ADE2E2"/>
      </a:accent5>
      <a:accent6>
        <a:srgbClr val="8EB0C3"/>
      </a:accent6>
      <a:hlink>
        <a:srgbClr val="006666"/>
      </a:hlink>
      <a:folHlink>
        <a:srgbClr val="CCCCFF"/>
      </a:folHlink>
    </a:clrScheme>
    <a:fontScheme name="Pixel">
      <a:majorFont>
        <a:latin typeface="Californian FB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DD5FB6AF93B047B19DE203D1FC0EF1" ma:contentTypeVersion="9" ma:contentTypeDescription="Create a new document." ma:contentTypeScope="" ma:versionID="0c4b0ff54803a313fd49388235ab277a">
  <xsd:schema xmlns:xsd="http://www.w3.org/2001/XMLSchema" xmlns:xs="http://www.w3.org/2001/XMLSchema" xmlns:p="http://schemas.microsoft.com/office/2006/metadata/properties" xmlns:ns2="52ebaa95-055a-40f0-9bd5-856e088a933c" targetNamespace="http://schemas.microsoft.com/office/2006/metadata/properties" ma:root="true" ma:fieldsID="6786f7b91adb2ac625a1c53e47f9a39a" ns2:_="">
    <xsd:import namespace="52ebaa95-055a-40f0-9bd5-856e088a933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ebaa95-055a-40f0-9bd5-856e088a933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52ebaa95-055a-40f0-9bd5-856e088a933c">ANEQXYWM5PSU-32-18</_dlc_DocId>
    <_dlc_DocIdUrl xmlns="52ebaa95-055a-40f0-9bd5-856e088a933c">
      <Url>http://de-moss-002/_layouts/DocIdRedir.aspx?ID=ANEQXYWM5PSU-32-18</Url>
      <Description>ANEQXYWM5PSU-32-18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B5DA6E48-50CC-44C2-B554-000AA1726985}"/>
</file>

<file path=customXml/itemProps2.xml><?xml version="1.0" encoding="utf-8"?>
<ds:datastoreItem xmlns:ds="http://schemas.openxmlformats.org/officeDocument/2006/customXml" ds:itemID="{BEB2BF72-7C76-4B4A-92CB-BA69F31B196E}"/>
</file>

<file path=customXml/itemProps3.xml><?xml version="1.0" encoding="utf-8"?>
<ds:datastoreItem xmlns:ds="http://schemas.openxmlformats.org/officeDocument/2006/customXml" ds:itemID="{FDE40760-0CC8-4DE1-93CA-8BB945DE17B3}"/>
</file>

<file path=customXml/itemProps4.xml><?xml version="1.0" encoding="utf-8"?>
<ds:datastoreItem xmlns:ds="http://schemas.openxmlformats.org/officeDocument/2006/customXml" ds:itemID="{52563400-142B-4B6C-A256-BEE791FA695A}"/>
</file>

<file path=docProps/app.xml><?xml version="1.0" encoding="utf-8"?>
<Properties xmlns="http://schemas.openxmlformats.org/officeDocument/2006/extended-properties" xmlns:vt="http://schemas.openxmlformats.org/officeDocument/2006/docPropsVTypes">
  <Template>PRDE - Proceso de Contratacion Servicios Profesionales y facturacion</Template>
  <TotalTime>364</TotalTime>
  <Words>1825</Words>
  <Application>Microsoft Office PowerPoint</Application>
  <PresentationFormat>On-screen Show (4:3)</PresentationFormat>
  <Paragraphs>254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Pixel</vt:lpstr>
      <vt:lpstr>Documentos Requeridos para Sustentar el Pago de Servicios Sufragados con Fondos Federales Administrados por la OAF</vt:lpstr>
      <vt:lpstr>Conceptos de Pago</vt:lpstr>
      <vt:lpstr>Conceptos de Pago</vt:lpstr>
      <vt:lpstr>Facturas de suplidores que tienen asignado un presupuesto con varias partidas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Documentos necesarios para procesar facturas para contratos de Servicios Profesionales y Consultivos</vt:lpstr>
      <vt:lpstr>Documentos necesarios para procesar facturas para contratos de Servicios Profesionales y Consultivos</vt:lpstr>
      <vt:lpstr>Documentos necesarios para procesar facturas para contratos de Servicios Profesionales y Consultivos</vt:lpstr>
      <vt:lpstr>Documentos necesarios para procesar facturas para contratos de Asistencia Técnica</vt:lpstr>
      <vt:lpstr>Documentos necesarios para procesar facturas para contratos de Asistencia Técnica</vt:lpstr>
      <vt:lpstr>Documentos necesarios para procesar facturas para contratos de Asistencia Técnica</vt:lpstr>
      <vt:lpstr>Documentos necesarios para procesar facturas para contratos de Servicios de Evaluación</vt:lpstr>
      <vt:lpstr>Documentos necesarios para procesar facturas para contratos de Servicios de Evaluación</vt:lpstr>
      <vt:lpstr>Documentos necesarios para procesar facturas por matrícula</vt:lpstr>
      <vt:lpstr>Documentos necesarios para procesar facturas por matrícula</vt:lpstr>
      <vt:lpstr>Errores más comunes encontrados en el proceso de Facturación que retrazan el proceso de pago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Documentos Requeridos para Sustentar el Pago de Servicios Sufragados con Fondos Federales Administrados por la Oficina de Asuntos Federales</dc:title>
  <dc:creator>José Villafañe</dc:creator>
  <cp:lastModifiedBy>Raymond Rivera Pacheco</cp:lastModifiedBy>
  <cp:revision>33</cp:revision>
  <cp:lastPrinted>2013-02-12T21:48:11Z</cp:lastPrinted>
  <dcterms:created xsi:type="dcterms:W3CDTF">2013-02-12T19:23:05Z</dcterms:created>
  <dcterms:modified xsi:type="dcterms:W3CDTF">2013-03-08T13:13:57Z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0x0101004EDD5FB6AF93B047B19DE203D1FC0EF1</vt:lpwstr>
  </property>
  <property fmtid="{D5CDD505-2E9C-101B-9397-08002B2CF9AE}" pid="3" name="_dlc_DocIdItemGuid">
    <vt:lpwstr>35905899-f201-4d76-86b3-6a001ed29768</vt:lpwstr>
  </property>
</Properties>
</file>